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22D0A16-A6F5-4B5B-A3DE-3CD2DDA2CAC2}" type="datetimeFigureOut">
              <a:rPr lang="en-US" smtClean="0"/>
              <a:t>3/8/2013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3A6B2-107D-41B5-8045-05E1D6328CCF}"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A70433-3490-4C3A-8D0A-0663302EC156}" type="datetimeFigureOut">
              <a:rPr lang="en-US" smtClean="0"/>
              <a:t>3/8/2013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1F5E2-0D90-4B22-B24D-9A5DFAAFC8F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A70433-3490-4C3A-8D0A-0663302EC156}" type="datetimeFigureOut">
              <a:rPr lang="en-US" smtClean="0"/>
              <a:t>3/8/2013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1F5E2-0D90-4B22-B24D-9A5DFAAFC8F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A70433-3490-4C3A-8D0A-0663302EC156}" type="datetimeFigureOut">
              <a:rPr lang="en-US" smtClean="0"/>
              <a:t>3/8/2013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1F5E2-0D90-4B22-B24D-9A5DFAAFC8F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A70433-3490-4C3A-8D0A-0663302EC156}" type="datetimeFigureOut">
              <a:rPr lang="en-US" smtClean="0"/>
              <a:t>3/8/2013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1F5E2-0D90-4B22-B24D-9A5DFAAFC8F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A70433-3490-4C3A-8D0A-0663302EC156}" type="datetimeFigureOut">
              <a:rPr lang="en-US" smtClean="0"/>
              <a:t>3/8/2013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71F5E2-0D90-4B22-B24D-9A5DFAAFC8F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A70433-3490-4C3A-8D0A-0663302EC156}" type="datetimeFigureOut">
              <a:rPr lang="en-US" smtClean="0"/>
              <a:t>3/8/2013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1F5E2-0D90-4B22-B24D-9A5DFAAFC8F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A70433-3490-4C3A-8D0A-0663302EC156}" type="datetimeFigureOut">
              <a:rPr lang="en-US" smtClean="0"/>
              <a:t>3/8/2013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71F5E2-0D90-4B22-B24D-9A5DFAAFC8F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A70433-3490-4C3A-8D0A-0663302EC156}" type="datetimeFigureOut">
              <a:rPr lang="en-US" smtClean="0"/>
              <a:t>3/8/2013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71F5E2-0D90-4B22-B24D-9A5DFAAFC8F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A70433-3490-4C3A-8D0A-0663302EC156}" type="datetimeFigureOut">
              <a:rPr lang="en-US" smtClean="0"/>
              <a:t>3/8/2013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71F5E2-0D90-4B22-B24D-9A5DFAAFC8F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A70433-3490-4C3A-8D0A-0663302EC156}" type="datetimeFigureOut">
              <a:rPr lang="en-US" smtClean="0"/>
              <a:t>3/8/2013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1F5E2-0D90-4B22-B24D-9A5DFAAFC8F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A70433-3490-4C3A-8D0A-0663302EC156}" type="datetimeFigureOut">
              <a:rPr lang="en-US" smtClean="0"/>
              <a:t>3/8/2013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71F5E2-0D90-4B22-B24D-9A5DFAAFC8F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A70433-3490-4C3A-8D0A-0663302EC156}" type="datetimeFigureOut">
              <a:rPr lang="en-US" smtClean="0"/>
              <a:t>3/8/2013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71F5E2-0D90-4B22-B24D-9A5DFAAFC8F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books.google.com/books?hl=en&amp;lr=&amp;id=ScpPBinpzwoC&amp;oi=fnd&amp;pg=PA3&amp;dq=slavery&amp;ots=yR5kgY0ZGz&amp;sig=r-E3LtwLixQjSUuCfw4ZrdhiFn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Citing Sources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one Research </a:t>
            </a:r>
            <a:endParaRPr lang="en-US" dirty="0"/>
          </a:p>
        </p:txBody>
      </p:sp>
      <p:sp>
        <p:nvSpPr>
          <p:cNvPr id="3" name="Content Placeholder 2"/>
          <p:cNvSpPr>
            <a:spLocks noGrp="1"/>
          </p:cNvSpPr>
          <p:nvPr>
            <p:ph idx="1"/>
          </p:nvPr>
        </p:nvSpPr>
        <p:spPr/>
        <p:txBody>
          <a:bodyPr/>
          <a:lstStyle/>
          <a:p>
            <a:r>
              <a:rPr lang="en-US" dirty="0" smtClean="0"/>
              <a:t>Find a creditable source</a:t>
            </a:r>
          </a:p>
          <a:p>
            <a:pPr lvl="1"/>
            <a:r>
              <a:rPr lang="en-US" dirty="0" smtClean="0">
                <a:hlinkClick r:id="rId2"/>
              </a:rPr>
              <a:t>http://books.google.com/books?hl=en&amp;lr=&amp;id=ScpPBinpzwoC&amp;oi=fnd&amp;pg=PA3&amp;dq=slavery&amp;ots=yR5kgY0ZGz&amp;sig=r-E3LtwLixQjSUuCfw4ZrdhiFnA#v=onepage&amp;q=slavery&amp;f=false</a:t>
            </a:r>
            <a:endParaRPr lang="en-US" dirty="0" smtClean="0"/>
          </a:p>
          <a:p>
            <a:pPr lvl="1"/>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two (Find facts you will use on your paper)</a:t>
            </a:r>
            <a:endParaRPr lang="en-US" dirty="0"/>
          </a:p>
        </p:txBody>
      </p:sp>
      <p:sp>
        <p:nvSpPr>
          <p:cNvPr id="3" name="Content Placeholder 2"/>
          <p:cNvSpPr>
            <a:spLocks noGrp="1"/>
          </p:cNvSpPr>
          <p:nvPr>
            <p:ph idx="1"/>
          </p:nvPr>
        </p:nvSpPr>
        <p:spPr/>
        <p:txBody>
          <a:bodyPr/>
          <a:lstStyle/>
          <a:p>
            <a:r>
              <a:rPr lang="en-US" dirty="0" smtClean="0"/>
              <a:t>“Slavery is not only one of the most ancient but also one of the most long lived forms of economic and social organization.”</a:t>
            </a:r>
          </a:p>
          <a:p>
            <a:pPr lvl="1"/>
            <a:r>
              <a:rPr lang="en-US" dirty="0" smtClean="0"/>
              <a:t>This information came from Time on the Cross; The Economics of American Negro Slavery </a:t>
            </a:r>
          </a:p>
          <a:p>
            <a:pPr lvl="1"/>
            <a:r>
              <a:rPr lang="en-US" dirty="0" smtClean="0"/>
              <a:t>page 14</a:t>
            </a:r>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Three Creating the Citation</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t>The easiest way to complete this part is using easybib.com or bibme.com</a:t>
            </a:r>
          </a:p>
          <a:p>
            <a:r>
              <a:rPr lang="en-US" dirty="0" smtClean="0"/>
              <a:t>I will give you the format for how to do it on your own but these two websites allow you to plug information in and it will give you your works cited.</a:t>
            </a:r>
          </a:p>
          <a:p>
            <a:r>
              <a:rPr lang="en-US" dirty="0" err="1" smtClean="0"/>
              <a:t>Fogel</a:t>
            </a:r>
            <a:r>
              <a:rPr lang="en-US" dirty="0" smtClean="0"/>
              <a:t>, Robert William., and Stanley L. </a:t>
            </a:r>
            <a:r>
              <a:rPr lang="en-US" dirty="0" err="1" smtClean="0"/>
              <a:t>Engerman</a:t>
            </a:r>
            <a:r>
              <a:rPr lang="en-US" dirty="0" smtClean="0"/>
              <a:t>. </a:t>
            </a:r>
            <a:r>
              <a:rPr lang="en-US" i="1" dirty="0" smtClean="0"/>
              <a:t>Time on the Cross; the Economics of American Negro Slavery,</a:t>
            </a:r>
            <a:r>
              <a:rPr lang="en-US" dirty="0" smtClean="0"/>
              <a:t>. Boston: Little, Brown, 1974. Print.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Four Using the information in your paper. </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t>When you get information from a source other than yourself you must cite it! </a:t>
            </a:r>
          </a:p>
          <a:p>
            <a:r>
              <a:rPr lang="en-US" dirty="0" smtClean="0"/>
              <a:t>So if I have started my paper </a:t>
            </a:r>
          </a:p>
          <a:p>
            <a:pPr lvl="1"/>
            <a:r>
              <a:rPr lang="en-US" dirty="0" smtClean="0"/>
              <a:t>Slavery is well known throughout the world. In some places slavery still exists and is a huge form of social organization. </a:t>
            </a:r>
            <a:r>
              <a:rPr lang="en-US" dirty="0" smtClean="0"/>
              <a:t>Slavery is not only one of the most ancient but also one of the most long lived forms of economic and social organization (</a:t>
            </a:r>
            <a:r>
              <a:rPr lang="en-US" dirty="0" err="1" smtClean="0"/>
              <a:t>Fogel</a:t>
            </a:r>
            <a:r>
              <a:rPr lang="en-US" dirty="0" smtClean="0"/>
              <a:t>, 14). In America people were classified economically buy how any slaves they had working for them. </a:t>
            </a:r>
          </a:p>
          <a:p>
            <a:pPr lv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FORGET!!!</a:t>
            </a:r>
            <a:endParaRPr lang="en-US" dirty="0"/>
          </a:p>
        </p:txBody>
      </p:sp>
      <p:sp>
        <p:nvSpPr>
          <p:cNvPr id="3" name="Content Placeholder 2"/>
          <p:cNvSpPr>
            <a:spLocks noGrp="1"/>
          </p:cNvSpPr>
          <p:nvPr>
            <p:ph idx="1"/>
          </p:nvPr>
        </p:nvSpPr>
        <p:spPr/>
        <p:txBody>
          <a:bodyPr/>
          <a:lstStyle/>
          <a:p>
            <a:r>
              <a:rPr lang="en-US" dirty="0" smtClean="0"/>
              <a:t>You can not forget to cite your sources! All papers will be uploaded to a program to check for plagiarism (the use of information without correct citation.)</a:t>
            </a:r>
          </a:p>
          <a:p>
            <a:r>
              <a:rPr lang="en-US" dirty="0" smtClean="0"/>
              <a:t>If you do this along the way it will prove to be much easier for you at the end!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r>
              <a:rPr lang="en-US" dirty="0" smtClean="0"/>
              <a:t>Today you are going to fix your introduction paragraph on the computer and begin to write your paper. You will be turning into me your introduction, first and second body paragraph.</a:t>
            </a:r>
          </a:p>
          <a:p>
            <a:r>
              <a:rPr lang="en-US" dirty="0" smtClean="0"/>
              <a:t>This means you will have to work hard all class period to get everything done!!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353</Words>
  <Application>Microsoft Office PowerPoint</Application>
  <PresentationFormat>On-screen Show (4:3)</PresentationFormat>
  <Paragraphs>22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Citing Sources</vt:lpstr>
      <vt:lpstr>Step one Research </vt:lpstr>
      <vt:lpstr>Step two (Find facts you will use on your paper)</vt:lpstr>
      <vt:lpstr>Step Three Creating the Citation</vt:lpstr>
      <vt:lpstr>Step Four Using the information in your paper. </vt:lpstr>
      <vt:lpstr>DON’T FORGET!!!</vt:lpstr>
      <vt:lpstr>TODAY</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Citing Sources</dc:title>
  <dc:creator>Tarrahd.johnson</dc:creator>
  <cp:lastModifiedBy>Tarrahd.johnson</cp:lastModifiedBy>
  <cp:revision>2</cp:revision>
  <dcterms:created xsi:type="dcterms:W3CDTF">2013-03-08T14:09:07Z</dcterms:created>
  <dcterms:modified xsi:type="dcterms:W3CDTF">2013-03-08T16:01:45Z</dcterms:modified>
</cp:coreProperties>
</file>