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E3C5-E569-4A08-BE4F-1521518F7252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3E40-5F02-455F-BE36-E6D2E8E1D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E3C5-E569-4A08-BE4F-1521518F7252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3E40-5F02-455F-BE36-E6D2E8E1D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E3C5-E569-4A08-BE4F-1521518F7252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3E40-5F02-455F-BE36-E6D2E8E1D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E3C5-E569-4A08-BE4F-1521518F7252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3E40-5F02-455F-BE36-E6D2E8E1D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E3C5-E569-4A08-BE4F-1521518F7252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3E40-5F02-455F-BE36-E6D2E8E1D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E3C5-E569-4A08-BE4F-1521518F7252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3E40-5F02-455F-BE36-E6D2E8E1D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E3C5-E569-4A08-BE4F-1521518F7252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3E40-5F02-455F-BE36-E6D2E8E1D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E3C5-E569-4A08-BE4F-1521518F7252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3E40-5F02-455F-BE36-E6D2E8E1D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E3C5-E569-4A08-BE4F-1521518F7252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3E40-5F02-455F-BE36-E6D2E8E1D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E3C5-E569-4A08-BE4F-1521518F7252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3E40-5F02-455F-BE36-E6D2E8E1D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8E3C5-E569-4A08-BE4F-1521518F7252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53E40-5F02-455F-BE36-E6D2E8E1D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8E3C5-E569-4A08-BE4F-1521518F7252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53E40-5F02-455F-BE36-E6D2E8E1D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Selected Poems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Emily Dickinson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rarely ventured outside the confides of her home yet her writing knew no such boundaries.</a:t>
            </a:r>
          </a:p>
          <a:p>
            <a:r>
              <a:rPr lang="en-US" dirty="0" smtClean="0"/>
              <a:t>She was born in a well to do family</a:t>
            </a:r>
          </a:p>
          <a:p>
            <a:r>
              <a:rPr lang="en-US" dirty="0" smtClean="0"/>
              <a:t>Her poems were not really found until she was dead</a:t>
            </a:r>
          </a:p>
          <a:p>
            <a:r>
              <a:rPr lang="en-US" dirty="0" smtClean="0"/>
              <a:t>She had am eye problem and feared that she might go blind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Quatrains – four-line stanza, that echo the simple rhythms of church hymns</a:t>
            </a:r>
          </a:p>
          <a:p>
            <a:r>
              <a:rPr lang="en-US" dirty="0" smtClean="0"/>
              <a:t>Slant Rhyme – words that do not exactly rhyme (Chill/tulle)</a:t>
            </a:r>
          </a:p>
          <a:p>
            <a:r>
              <a:rPr lang="en-US" dirty="0" smtClean="0"/>
              <a:t>Figurative Language – includes similes, metaphors, and personification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Poem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Because I could not stop for Death: </a:t>
            </a:r>
            <a:r>
              <a:rPr lang="en-US" dirty="0" smtClean="0"/>
              <a:t>The speaker describes a ride in Death’s carriage</a:t>
            </a:r>
          </a:p>
          <a:p>
            <a:r>
              <a:rPr lang="en-US" b="1" dirty="0" smtClean="0"/>
              <a:t>Success is counted sweetest: </a:t>
            </a:r>
            <a:r>
              <a:rPr lang="en-US" dirty="0" smtClean="0"/>
              <a:t>That speaker notes that people who fail appreciate success the most</a:t>
            </a:r>
          </a:p>
          <a:p>
            <a:r>
              <a:rPr lang="en-US" b="1" dirty="0" smtClean="0"/>
              <a:t>Much Madness is </a:t>
            </a:r>
            <a:r>
              <a:rPr lang="en-US" b="1" dirty="0" err="1" smtClean="0"/>
              <a:t>divinest</a:t>
            </a:r>
            <a:r>
              <a:rPr lang="en-US" b="1" dirty="0" smtClean="0"/>
              <a:t> Sense: </a:t>
            </a:r>
            <a:r>
              <a:rPr lang="en-US" dirty="0" smtClean="0"/>
              <a:t>The speaker notes that standards of “Madness” and “Sense” are determined by the majority.</a:t>
            </a:r>
          </a:p>
          <a:p>
            <a:r>
              <a:rPr lang="en-US" b="1" dirty="0" smtClean="0"/>
              <a:t>My life closed twice before its close: </a:t>
            </a:r>
            <a:r>
              <a:rPr lang="en-US" dirty="0" smtClean="0"/>
              <a:t>The speaker reflects upon the pain of parting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Poem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Soul selects her own Society: </a:t>
            </a:r>
            <a:r>
              <a:rPr lang="en-US" dirty="0" smtClean="0"/>
              <a:t>The speaker conveys the experiences of choosing a friend</a:t>
            </a:r>
          </a:p>
          <a:p>
            <a:r>
              <a:rPr lang="en-US" b="1" dirty="0" smtClean="0"/>
              <a:t>I heard a Fly buzz – when I died: </a:t>
            </a:r>
            <a:r>
              <a:rPr lang="en-US" dirty="0" smtClean="0"/>
              <a:t>The speaker describes her final moments in life, the climax of which is interrupted by a buzzing fly</a:t>
            </a:r>
          </a:p>
          <a:p>
            <a:r>
              <a:rPr lang="en-US" b="1" dirty="0" smtClean="0"/>
              <a:t>My life has stood - a Loaded gun: </a:t>
            </a:r>
            <a:r>
              <a:rPr lang="en-US" dirty="0" smtClean="0"/>
              <a:t>The speaker compares her life to a loaded gun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Poem </a:t>
            </a:r>
            <a:r>
              <a:rPr lang="en-US" smtClean="0"/>
              <a:t>Analysis/Date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Choose one poem to complete a analysis. The analysis will be done in your notebook and you will be turning it in TODAY! </a:t>
            </a:r>
          </a:p>
          <a:p>
            <a:pPr lvl="1"/>
            <a:r>
              <a:rPr lang="en-US" sz="2300" dirty="0" smtClean="0"/>
              <a:t>Write out poem</a:t>
            </a:r>
          </a:p>
          <a:p>
            <a:pPr lvl="1"/>
            <a:r>
              <a:rPr lang="en-US" sz="2300" dirty="0" smtClean="0"/>
              <a:t>Identify literary devices</a:t>
            </a:r>
          </a:p>
          <a:p>
            <a:pPr lvl="1"/>
            <a:r>
              <a:rPr lang="en-US" sz="2300" dirty="0" smtClean="0"/>
              <a:t>Summary</a:t>
            </a:r>
          </a:p>
          <a:p>
            <a:pPr lvl="1"/>
            <a:r>
              <a:rPr lang="en-US" sz="2300" dirty="0" smtClean="0"/>
              <a:t>Tone</a:t>
            </a:r>
          </a:p>
          <a:p>
            <a:pPr lvl="1"/>
            <a:r>
              <a:rPr lang="en-US" sz="2300" dirty="0" smtClean="0"/>
              <a:t>Picture</a:t>
            </a:r>
          </a:p>
          <a:p>
            <a:pPr marL="914400" lvl="1" indent="-514350"/>
            <a:endParaRPr lang="en-US" sz="2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Walt Whitman and Emily Dickinson Date &lt;3</a:t>
            </a:r>
          </a:p>
          <a:p>
            <a:pPr lvl="1"/>
            <a:r>
              <a:rPr lang="en-US" sz="2300" dirty="0" smtClean="0"/>
              <a:t>With a partner you are going to complete the date assignment. It is due at the end of the class period remember:</a:t>
            </a:r>
          </a:p>
          <a:p>
            <a:pPr lvl="1"/>
            <a:r>
              <a:rPr lang="en-US" sz="2300" b="1" dirty="0" smtClean="0"/>
              <a:t>Must include biographical information</a:t>
            </a:r>
          </a:p>
          <a:p>
            <a:pPr lvl="1"/>
            <a:r>
              <a:rPr lang="en-US" sz="2300" b="1" dirty="0" smtClean="0"/>
              <a:t>Integrate at least 5 lines of poetry from EACH poet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Selected Poems</vt:lpstr>
      <vt:lpstr>About the Author</vt:lpstr>
      <vt:lpstr>Words to Know</vt:lpstr>
      <vt:lpstr>Poem Summaries</vt:lpstr>
      <vt:lpstr>Poem Summaries</vt:lpstr>
      <vt:lpstr>Poem Analysis/Date Assignment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Poems</dc:title>
  <dc:creator>Tarrahd.johnson</dc:creator>
  <cp:lastModifiedBy>Tarrahd.johnson</cp:lastModifiedBy>
  <cp:revision>5</cp:revision>
  <dcterms:created xsi:type="dcterms:W3CDTF">2013-04-09T17:29:40Z</dcterms:created>
  <dcterms:modified xsi:type="dcterms:W3CDTF">2015-01-21T11:53:46Z</dcterms:modified>
</cp:coreProperties>
</file>