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7AF2B-533F-4670-97AB-93B502918A2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52071-05B2-489D-9B95-9C4D4E508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Langston Hughes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shapes your identity?</a:t>
            </a:r>
          </a:p>
          <a:p>
            <a:pPr lvl="1"/>
            <a:r>
              <a:rPr lang="en-US" dirty="0" smtClean="0"/>
              <a:t>What everyday experiences have shaped your identity?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 Page 880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Hughes was one of the leading poets of the Harlem Renaissance</a:t>
            </a:r>
          </a:p>
          <a:p>
            <a:r>
              <a:rPr lang="en-US" dirty="0" smtClean="0"/>
              <a:t>His writings centered on poor, and working-class African Americans, a group whom literature had generally ignored. </a:t>
            </a:r>
          </a:p>
          <a:p>
            <a:r>
              <a:rPr lang="en-US" dirty="0" smtClean="0"/>
              <a:t>He was one of the first African Americans to earn a living solely from writing</a:t>
            </a:r>
          </a:p>
          <a:p>
            <a:r>
              <a:rPr lang="en-US" dirty="0" smtClean="0"/>
              <a:t>Was dubbed the “poet low-rate” of Harlem by some African American intellectuals</a:t>
            </a:r>
          </a:p>
          <a:p>
            <a:r>
              <a:rPr lang="en-US" dirty="0" smtClean="0"/>
              <a:t>He wrote radio jingles during WWII to promote the purchase of war bonds.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 – The narrator of the story, the voice that talks to the reader. </a:t>
            </a:r>
          </a:p>
          <a:p>
            <a:r>
              <a:rPr lang="en-US" dirty="0" smtClean="0"/>
              <a:t>Rhythm – the pattern of stressed and unstressed syllables</a:t>
            </a:r>
          </a:p>
          <a:p>
            <a:r>
              <a:rPr lang="en-US" dirty="0" smtClean="0"/>
              <a:t>Refrain – one or more repeated lines of poetry that function like a chorus of a some.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Harlem</a:t>
            </a:r>
            <a:r>
              <a:rPr lang="en-US" dirty="0" smtClean="0"/>
              <a:t> – Drawing on the rhythms or 1940s bebop jazz, this poem expresses the festering tension felt by African Americans unable to realize their dream</a:t>
            </a:r>
          </a:p>
          <a:p>
            <a:r>
              <a:rPr lang="en-US" b="1" dirty="0" smtClean="0"/>
              <a:t>The Negro Speaks of Rivers </a:t>
            </a:r>
            <a:r>
              <a:rPr lang="en-US" dirty="0" smtClean="0"/>
              <a:t>– the speaker is the voice of African-American culture with its ancient connection to the earth and all of humanity</a:t>
            </a:r>
          </a:p>
          <a:p>
            <a:r>
              <a:rPr lang="en-US" b="1" dirty="0" smtClean="0"/>
              <a:t>I, Too </a:t>
            </a:r>
            <a:r>
              <a:rPr lang="en-US" dirty="0" smtClean="0"/>
              <a:t>– This poem is a protest that asserts the right of African Americans to sit equally at the metaphoric table of American Society</a:t>
            </a:r>
          </a:p>
          <a:p>
            <a:r>
              <a:rPr lang="en-US" b="1" dirty="0" smtClean="0"/>
              <a:t>The Weary Blues </a:t>
            </a:r>
            <a:r>
              <a:rPr lang="en-US" dirty="0" smtClean="0"/>
              <a:t>– This poem expressed the admiration for the blues and its musicians. Hughes's rhythm recalls the syncopation common in blue music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After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Page 882 – Look at the picture on the top of the page. The picture and the poem have the same title. Create a diagram comparing and contrasting the two. What do they have that is similar? Different?</a:t>
            </a:r>
          </a:p>
          <a:p>
            <a:r>
              <a:rPr lang="en-US" dirty="0" smtClean="0"/>
              <a:t>Page 880 – Text Analysis 1-3</a:t>
            </a:r>
          </a:p>
          <a:p>
            <a:r>
              <a:rPr lang="en-US" dirty="0" smtClean="0"/>
              <a:t>Page 883 – Text Analysis 1-3</a:t>
            </a:r>
          </a:p>
          <a:p>
            <a:r>
              <a:rPr lang="en-US" dirty="0" smtClean="0"/>
              <a:t>Page 885 – Question 4</a:t>
            </a:r>
          </a:p>
          <a:p>
            <a:r>
              <a:rPr lang="en-US" dirty="0" smtClean="0"/>
              <a:t>Poem Analysis: you are going to pick out a poem from the ones you have read and completed a poem analysis (like we have for all other poems this year). Complete the analysis using the guide on the back of your notes (Turn this sheet OVER)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882 – Look at the picture on the top of the page. The picture and the poem have the same title. Create a diagram comparing and contrasting the two. What do they have that is similar? Different</a:t>
            </a:r>
            <a:r>
              <a:rPr lang="en-US" dirty="0" smtClean="0"/>
              <a:t>?</a:t>
            </a:r>
          </a:p>
          <a:p>
            <a:r>
              <a:rPr lang="en-US" smtClean="0"/>
              <a:t>Page 880 – Text </a:t>
            </a:r>
            <a:r>
              <a:rPr lang="en-US" smtClean="0"/>
              <a:t>Analysis </a:t>
            </a:r>
            <a:r>
              <a:rPr lang="en-US" smtClean="0"/>
              <a:t>1-3</a:t>
            </a:r>
            <a:endParaRPr lang="en-US" dirty="0" smtClean="0"/>
          </a:p>
          <a:p>
            <a:r>
              <a:rPr lang="en-US" dirty="0" smtClean="0"/>
              <a:t>Page 885 – Question </a:t>
            </a:r>
            <a:r>
              <a:rPr lang="en-US" dirty="0" smtClean="0"/>
              <a:t>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414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Selected Poetry</vt:lpstr>
      <vt:lpstr>Big Question</vt:lpstr>
      <vt:lpstr>About the Author</vt:lpstr>
      <vt:lpstr>Words to Know</vt:lpstr>
      <vt:lpstr>Summary</vt:lpstr>
      <vt:lpstr>After Reading</vt:lpstr>
      <vt:lpstr>Slide 7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Poetry</dc:title>
  <dc:creator>Tarrahd.johnson</dc:creator>
  <cp:lastModifiedBy>Tarrahd.johnson</cp:lastModifiedBy>
  <cp:revision>11</cp:revision>
  <dcterms:created xsi:type="dcterms:W3CDTF">2013-04-30T12:08:57Z</dcterms:created>
  <dcterms:modified xsi:type="dcterms:W3CDTF">2015-05-12T17:39:01Z</dcterms:modified>
</cp:coreProperties>
</file>