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AA0E97-0D69-4D95-8621-EDB29CA2D6F4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A19056-671A-4BAF-A054-891FE2383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Relacion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Alvar</a:t>
            </a:r>
            <a:r>
              <a:rPr lang="en-US" dirty="0" smtClean="0"/>
              <a:t> Nunez </a:t>
            </a:r>
            <a:r>
              <a:rPr lang="en-US" dirty="0" err="1" smtClean="0"/>
              <a:t>Cabeza</a:t>
            </a:r>
            <a:r>
              <a:rPr lang="en-US" dirty="0" smtClean="0"/>
              <a:t> de </a:t>
            </a:r>
            <a:r>
              <a:rPr lang="en-US" dirty="0" err="1" smtClean="0"/>
              <a:t>Vaca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came from a family of Spanish conquistadors</a:t>
            </a:r>
          </a:p>
          <a:p>
            <a:r>
              <a:rPr lang="en-US" dirty="0" smtClean="0"/>
              <a:t>Appointed by the King of Spain to be the treasure and second in command for the expedition to Spanish north America</a:t>
            </a:r>
          </a:p>
          <a:p>
            <a:r>
              <a:rPr lang="en-US" dirty="0" smtClean="0"/>
              <a:t>He was appointed governor of a South American colony by the king.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Author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Context :</a:t>
            </a:r>
            <a:r>
              <a:rPr lang="en-US" dirty="0"/>
              <a:t> </a:t>
            </a:r>
            <a:r>
              <a:rPr lang="en-US" dirty="0" smtClean="0"/>
              <a:t>The ideas and details from the authors time that’s influence the written work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Relacion</a:t>
            </a:r>
            <a:r>
              <a:rPr lang="en-US" dirty="0" smtClean="0"/>
              <a:t> is a primary source because it is an eyewitness report.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some people survive an ordeal while others perish? (With the person sitting next to you discuss this question and come up with a viable answer. Write the response in your day book. Be ready to share)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story behind the glory?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read discover how the writer’s beliefs about Native Americans change as a result of his harrowing experiences. (write a two paragraph response in your day book after we read)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for Reading: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Relacion</a:t>
            </a:r>
            <a:r>
              <a:rPr lang="en-US" dirty="0" smtClean="0"/>
              <a:t> opens with </a:t>
            </a:r>
            <a:r>
              <a:rPr lang="en-US" dirty="0" err="1" smtClean="0"/>
              <a:t>Cabeza</a:t>
            </a:r>
            <a:r>
              <a:rPr lang="en-US" dirty="0" smtClean="0"/>
              <a:t> de </a:t>
            </a:r>
            <a:r>
              <a:rPr lang="en-US" dirty="0" err="1" smtClean="0"/>
              <a:t>Vaca</a:t>
            </a:r>
            <a:r>
              <a:rPr lang="en-US" dirty="0" smtClean="0"/>
              <a:t> and his dying men adrift on a barge. They wash ashore on Galveston Island, where the </a:t>
            </a:r>
            <a:r>
              <a:rPr lang="en-US" dirty="0" err="1" smtClean="0"/>
              <a:t>Karankawa</a:t>
            </a:r>
            <a:r>
              <a:rPr lang="en-US" dirty="0" smtClean="0"/>
              <a:t> Indians welcome and feed them. When the conquistadors embark again, their barge capsizes, and the starving survivors return to shore. The </a:t>
            </a:r>
            <a:r>
              <a:rPr lang="en-US" dirty="0" err="1" smtClean="0"/>
              <a:t>Karankawas</a:t>
            </a:r>
            <a:r>
              <a:rPr lang="en-US" dirty="0" smtClean="0"/>
              <a:t> care for them again, but when disease spreads throughout the island the Native Americans make the Spaniards serve as medicine men.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some of the explores of our world today?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to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was the original audience for La </a:t>
            </a:r>
            <a:r>
              <a:rPr lang="en-US" dirty="0" err="1" smtClean="0"/>
              <a:t>Relacion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different between the way the </a:t>
            </a:r>
            <a:r>
              <a:rPr lang="en-US" dirty="0" err="1" smtClean="0"/>
              <a:t>Karankaws</a:t>
            </a:r>
            <a:r>
              <a:rPr lang="en-US" dirty="0" smtClean="0"/>
              <a:t> and the Spanish try and cure sickness?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preconceived notions </a:t>
            </a:r>
            <a:r>
              <a:rPr lang="en-US" dirty="0" smtClean="0"/>
              <a:t>did</a:t>
            </a:r>
            <a:r>
              <a:rPr lang="en-US" dirty="0" smtClean="0"/>
              <a:t> </a:t>
            </a:r>
            <a:r>
              <a:rPr lang="en-US" dirty="0" smtClean="0"/>
              <a:t>the Spanish have about the Indians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the </a:t>
            </a:r>
            <a:r>
              <a:rPr lang="en-US" dirty="0" err="1" smtClean="0"/>
              <a:t>Karankawas</a:t>
            </a:r>
            <a:r>
              <a:rPr lang="en-US" dirty="0" smtClean="0"/>
              <a:t>’ actions support the conquistadors preconceived notions?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much are the preconceived notions a person holds base on historical </a:t>
            </a:r>
            <a:r>
              <a:rPr lang="en-US" dirty="0" smtClean="0"/>
              <a:t>context </a:t>
            </a:r>
            <a:r>
              <a:rPr lang="en-US" dirty="0" smtClean="0"/>
              <a:t>rather than person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question 7 on page 79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Understanding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338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La Relacion</vt:lpstr>
      <vt:lpstr>Meet the Author</vt:lpstr>
      <vt:lpstr>Things to know:</vt:lpstr>
      <vt:lpstr>What is the story behind the glory? </vt:lpstr>
      <vt:lpstr>READ</vt:lpstr>
      <vt:lpstr>Purpose for Reading:</vt:lpstr>
      <vt:lpstr>Summary</vt:lpstr>
      <vt:lpstr>Text to World</vt:lpstr>
      <vt:lpstr>Questions for Understanding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Relacion</dc:title>
  <dc:creator>Tarrahd.johnson</dc:creator>
  <cp:lastModifiedBy>Tarrahd.johnson</cp:lastModifiedBy>
  <cp:revision>16</cp:revision>
  <dcterms:created xsi:type="dcterms:W3CDTF">2013-01-29T15:05:56Z</dcterms:created>
  <dcterms:modified xsi:type="dcterms:W3CDTF">2013-01-31T17:34:41Z</dcterms:modified>
</cp:coreProperties>
</file>