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1123B-51A5-42ED-8A3C-46FAE1D9C709}"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1123B-51A5-42ED-8A3C-46FAE1D9C709}"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1123B-51A5-42ED-8A3C-46FAE1D9C709}"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1123B-51A5-42ED-8A3C-46FAE1D9C709}"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1123B-51A5-42ED-8A3C-46FAE1D9C709}" type="datetimeFigureOut">
              <a:rPr lang="en-US" smtClean="0"/>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41123B-51A5-42ED-8A3C-46FAE1D9C709}"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1123B-51A5-42ED-8A3C-46FAE1D9C709}" type="datetimeFigureOut">
              <a:rPr lang="en-US" smtClean="0"/>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41123B-51A5-42ED-8A3C-46FAE1D9C709}" type="datetimeFigureOut">
              <a:rPr lang="en-US" smtClean="0"/>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1123B-51A5-42ED-8A3C-46FAE1D9C709}" type="datetimeFigureOut">
              <a:rPr lang="en-US" smtClean="0"/>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1123B-51A5-42ED-8A3C-46FAE1D9C709}"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1123B-51A5-42ED-8A3C-46FAE1D9C709}" type="datetimeFigureOut">
              <a:rPr lang="en-US" smtClean="0"/>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78D05-4EEA-436E-A78B-22611EA524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1123B-51A5-42ED-8A3C-46FAE1D9C709}" type="datetimeFigureOut">
              <a:rPr lang="en-US" smtClean="0"/>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78D05-4EEA-436E-A78B-22611EA524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zB-hFp3an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r>
              <a:rPr lang="en-US" dirty="0" smtClean="0"/>
              <a:t>Law of Life by Jack London</a:t>
            </a:r>
            <a:endParaRPr lang="en-US" dirty="0"/>
          </a:p>
        </p:txBody>
      </p:sp>
      <p:pic>
        <p:nvPicPr>
          <p:cNvPr id="1026" name="Picture 2" descr="http://i.telegraph.co.uk/multimedia/archive/01998/vann_main_1998825f.jpg"/>
          <p:cNvPicPr>
            <a:picLocks noChangeAspect="1" noChangeArrowheads="1"/>
          </p:cNvPicPr>
          <p:nvPr/>
        </p:nvPicPr>
        <p:blipFill>
          <a:blip r:embed="rId2" cstate="print"/>
          <a:srcRect/>
          <a:stretch>
            <a:fillRect/>
          </a:stretch>
        </p:blipFill>
        <p:spPr bwMode="auto">
          <a:xfrm>
            <a:off x="3200400" y="1828800"/>
            <a:ext cx="2819400" cy="37549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Page (1)</a:t>
            </a:r>
            <a:endParaRPr lang="en-US" dirty="0"/>
          </a:p>
        </p:txBody>
      </p:sp>
      <p:sp>
        <p:nvSpPr>
          <p:cNvPr id="3" name="Content Placeholder 2"/>
          <p:cNvSpPr>
            <a:spLocks noGrp="1"/>
          </p:cNvSpPr>
          <p:nvPr>
            <p:ph idx="1"/>
          </p:nvPr>
        </p:nvSpPr>
        <p:spPr/>
        <p:txBody>
          <a:bodyPr/>
          <a:lstStyle/>
          <a:p>
            <a:r>
              <a:rPr lang="en-US" dirty="0" smtClean="0"/>
              <a:t>The Law of Life</a:t>
            </a:r>
          </a:p>
          <a:p>
            <a:r>
              <a:rPr lang="en-US" dirty="0" smtClean="0"/>
              <a:t>By Jack London and (your name)</a:t>
            </a:r>
          </a:p>
          <a:p>
            <a:pPr>
              <a:buNone/>
            </a:pPr>
            <a:endParaRPr lang="en-US" dirty="0" smtClean="0"/>
          </a:p>
          <a:p>
            <a:r>
              <a:rPr lang="en-US" dirty="0" smtClean="0"/>
              <a:t>Draw a picture of what you think the story is going to be about.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a:t>
            </a:r>
            <a:r>
              <a:rPr lang="en-US" dirty="0" smtClean="0"/>
              <a:t>(Page 2</a:t>
            </a:r>
            <a:r>
              <a:rPr lang="en-US" dirty="0" smtClean="0"/>
              <a:t>)</a:t>
            </a:r>
            <a:endParaRPr lang="en-US" dirty="0"/>
          </a:p>
        </p:txBody>
      </p:sp>
      <p:sp>
        <p:nvSpPr>
          <p:cNvPr id="3" name="Content Placeholder 2"/>
          <p:cNvSpPr>
            <a:spLocks noGrp="1"/>
          </p:cNvSpPr>
          <p:nvPr>
            <p:ph idx="1"/>
          </p:nvPr>
        </p:nvSpPr>
        <p:spPr/>
        <p:txBody>
          <a:bodyPr/>
          <a:lstStyle/>
          <a:p>
            <a:r>
              <a:rPr lang="en-US" dirty="0" smtClean="0"/>
              <a:t>An old man, </a:t>
            </a:r>
            <a:r>
              <a:rPr lang="en-US" dirty="0" err="1" smtClean="0"/>
              <a:t>Koskoosh</a:t>
            </a:r>
            <a:r>
              <a:rPr lang="en-US" dirty="0" smtClean="0"/>
              <a:t>, is lying abandoned in the snow listening to his tribe leaving.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3</a:t>
            </a:r>
            <a:endParaRPr lang="en-US" dirty="0"/>
          </a:p>
        </p:txBody>
      </p:sp>
      <p:sp>
        <p:nvSpPr>
          <p:cNvPr id="3" name="Content Placeholder 2"/>
          <p:cNvSpPr>
            <a:spLocks noGrp="1"/>
          </p:cNvSpPr>
          <p:nvPr>
            <p:ph idx="1"/>
          </p:nvPr>
        </p:nvSpPr>
        <p:spPr/>
        <p:txBody>
          <a:bodyPr/>
          <a:lstStyle/>
          <a:p>
            <a:r>
              <a:rPr lang="en-US" dirty="0" smtClean="0"/>
              <a:t>After a visit from his son, </a:t>
            </a:r>
            <a:r>
              <a:rPr lang="en-US" dirty="0" err="1" smtClean="0"/>
              <a:t>Koskoosh</a:t>
            </a:r>
            <a:r>
              <a:rPr lang="en-US" dirty="0" smtClean="0"/>
              <a:t> begins to think seriously about his death.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4</a:t>
            </a:r>
            <a:endParaRPr lang="en-US" dirty="0"/>
          </a:p>
        </p:txBody>
      </p:sp>
      <p:sp>
        <p:nvSpPr>
          <p:cNvPr id="3" name="Content Placeholder 2"/>
          <p:cNvSpPr>
            <a:spLocks noGrp="1"/>
          </p:cNvSpPr>
          <p:nvPr>
            <p:ph idx="1"/>
          </p:nvPr>
        </p:nvSpPr>
        <p:spPr/>
        <p:txBody>
          <a:bodyPr/>
          <a:lstStyle/>
          <a:p>
            <a:r>
              <a:rPr lang="en-US" dirty="0" smtClean="0"/>
              <a:t>The law of life becomes clear. All things must die.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5</a:t>
            </a:r>
            <a:endParaRPr lang="en-US" dirty="0"/>
          </a:p>
        </p:txBody>
      </p:sp>
      <p:sp>
        <p:nvSpPr>
          <p:cNvPr id="3" name="Content Placeholder 2"/>
          <p:cNvSpPr>
            <a:spLocks noGrp="1"/>
          </p:cNvSpPr>
          <p:nvPr>
            <p:ph idx="1"/>
          </p:nvPr>
        </p:nvSpPr>
        <p:spPr/>
        <p:txBody>
          <a:bodyPr/>
          <a:lstStyle/>
          <a:p>
            <a:r>
              <a:rPr lang="en-US" dirty="0" err="1" smtClean="0"/>
              <a:t>Koskoosh</a:t>
            </a:r>
            <a:r>
              <a:rPr lang="en-US" dirty="0" smtClean="0"/>
              <a:t> remembers when he was leader of his tribe and left his own father in the snow. He witnessed a great famine.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6</a:t>
            </a:r>
            <a:endParaRPr lang="en-US" dirty="0"/>
          </a:p>
        </p:txBody>
      </p:sp>
      <p:sp>
        <p:nvSpPr>
          <p:cNvPr id="3" name="Content Placeholder 2"/>
          <p:cNvSpPr>
            <a:spLocks noGrp="1"/>
          </p:cNvSpPr>
          <p:nvPr>
            <p:ph idx="1"/>
          </p:nvPr>
        </p:nvSpPr>
        <p:spPr/>
        <p:txBody>
          <a:bodyPr/>
          <a:lstStyle/>
          <a:p>
            <a:r>
              <a:rPr lang="en-US" dirty="0" smtClean="0"/>
              <a:t>He remembers watching wolves hunt moose when he was very young. The hunt was brutal.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7</a:t>
            </a:r>
            <a:endParaRPr lang="en-US" dirty="0"/>
          </a:p>
        </p:txBody>
      </p:sp>
      <p:sp>
        <p:nvSpPr>
          <p:cNvPr id="3" name="Content Placeholder 2"/>
          <p:cNvSpPr>
            <a:spLocks noGrp="1"/>
          </p:cNvSpPr>
          <p:nvPr>
            <p:ph idx="1"/>
          </p:nvPr>
        </p:nvSpPr>
        <p:spPr/>
        <p:txBody>
          <a:bodyPr/>
          <a:lstStyle/>
          <a:p>
            <a:r>
              <a:rPr lang="en-US" dirty="0" err="1" smtClean="0"/>
              <a:t>Koskoosh</a:t>
            </a:r>
            <a:r>
              <a:rPr lang="en-US" dirty="0" smtClean="0"/>
              <a:t> reminisces about his youth. He begins to feel conflicted about death.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8</a:t>
            </a:r>
            <a:endParaRPr lang="en-US" dirty="0"/>
          </a:p>
        </p:txBody>
      </p:sp>
      <p:sp>
        <p:nvSpPr>
          <p:cNvPr id="3" name="Content Placeholder 2"/>
          <p:cNvSpPr>
            <a:spLocks noGrp="1"/>
          </p:cNvSpPr>
          <p:nvPr>
            <p:ph idx="1"/>
          </p:nvPr>
        </p:nvSpPr>
        <p:spPr/>
        <p:txBody>
          <a:bodyPr/>
          <a:lstStyle/>
          <a:p>
            <a:r>
              <a:rPr lang="en-US" dirty="0" smtClean="0"/>
              <a:t>He sees the moose from his youth. Wolves begin to approach. This is the end.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a:t>This short story opens with the blind, aged former leader of an Alaskan tribe listening to the sounds of his tribe departing for new hunting grounds. The old man knows he will be left behind and bids his son a ritual but loving farewell. As he awaits death in the snow, he recalls moments from his youth and considers the inevitable end of all living things. Finally, his fire goes out and a ring of wolves prepares to attack.</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Graphic organizer</a:t>
            </a:r>
          </a:p>
          <a:p>
            <a:endParaRPr lang="en-US" dirty="0"/>
          </a:p>
          <a:p>
            <a:r>
              <a:rPr lang="en-US" dirty="0" smtClean="0"/>
              <a:t>Questions 1-3 and 5-7 on page 777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Jack London</a:t>
            </a:r>
            <a:endParaRPr lang="en-US" dirty="0"/>
          </a:p>
        </p:txBody>
      </p:sp>
      <p:sp>
        <p:nvSpPr>
          <p:cNvPr id="3" name="Content Placeholder 2"/>
          <p:cNvSpPr>
            <a:spLocks noGrp="1"/>
          </p:cNvSpPr>
          <p:nvPr>
            <p:ph idx="1"/>
          </p:nvPr>
        </p:nvSpPr>
        <p:spPr>
          <a:xfrm>
            <a:off x="228600" y="1143000"/>
            <a:ext cx="4572000" cy="5211763"/>
          </a:xfrm>
        </p:spPr>
        <p:txBody>
          <a:bodyPr>
            <a:normAutofit fontScale="92500" lnSpcReduction="20000"/>
          </a:bodyPr>
          <a:lstStyle/>
          <a:p>
            <a:r>
              <a:rPr lang="en-US" dirty="0" smtClean="0"/>
              <a:t>Author and journalist from California</a:t>
            </a:r>
          </a:p>
          <a:p>
            <a:r>
              <a:rPr lang="en-US" dirty="0" smtClean="0"/>
              <a:t>Lived in Alaska for a year when he was in his 20s during the Klondike Gold Rush </a:t>
            </a:r>
          </a:p>
          <a:p>
            <a:r>
              <a:rPr lang="en-US" dirty="0" smtClean="0"/>
              <a:t>Most known for </a:t>
            </a:r>
            <a:r>
              <a:rPr lang="en-US" i="1" dirty="0" smtClean="0"/>
              <a:t>The Call of the Wild</a:t>
            </a:r>
          </a:p>
          <a:p>
            <a:r>
              <a:rPr lang="en-US" dirty="0" smtClean="0"/>
              <a:t>Believed in giving up material goods for adventure and natural pleasures</a:t>
            </a:r>
          </a:p>
          <a:p>
            <a:endParaRPr lang="en-US" i="1" dirty="0"/>
          </a:p>
        </p:txBody>
      </p:sp>
      <p:pic>
        <p:nvPicPr>
          <p:cNvPr id="4098" name="Picture 2" descr="Jack London young.jpg"/>
          <p:cNvPicPr>
            <a:picLocks noChangeAspect="1" noChangeArrowheads="1"/>
          </p:cNvPicPr>
          <p:nvPr/>
        </p:nvPicPr>
        <p:blipFill>
          <a:blip r:embed="rId2" cstate="print"/>
          <a:srcRect/>
          <a:stretch>
            <a:fillRect/>
          </a:stretch>
        </p:blipFill>
        <p:spPr bwMode="auto">
          <a:xfrm>
            <a:off x="5334000" y="1295400"/>
            <a:ext cx="3191888" cy="42005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Activities</a:t>
            </a:r>
            <a:endParaRPr lang="en-US" dirty="0"/>
          </a:p>
        </p:txBody>
      </p:sp>
      <p:sp>
        <p:nvSpPr>
          <p:cNvPr id="3" name="Content Placeholder 2"/>
          <p:cNvSpPr>
            <a:spLocks noGrp="1"/>
          </p:cNvSpPr>
          <p:nvPr>
            <p:ph idx="1"/>
          </p:nvPr>
        </p:nvSpPr>
        <p:spPr/>
        <p:txBody>
          <a:bodyPr/>
          <a:lstStyle/>
          <a:p>
            <a:r>
              <a:rPr lang="en-US" dirty="0" smtClean="0"/>
              <a:t>What are your laws of life? Make a list of the rules of the world.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Conflict </a:t>
            </a:r>
            <a:endParaRPr lang="en-US" dirty="0"/>
          </a:p>
        </p:txBody>
      </p:sp>
      <p:sp>
        <p:nvSpPr>
          <p:cNvPr id="3" name="Content Placeholder 2"/>
          <p:cNvSpPr>
            <a:spLocks noGrp="1"/>
          </p:cNvSpPr>
          <p:nvPr>
            <p:ph idx="1"/>
          </p:nvPr>
        </p:nvSpPr>
        <p:spPr>
          <a:xfrm>
            <a:off x="457200" y="1219200"/>
            <a:ext cx="8229600" cy="5029200"/>
          </a:xfrm>
        </p:spPr>
        <p:txBody>
          <a:bodyPr/>
          <a:lstStyle/>
          <a:p>
            <a:r>
              <a:rPr lang="en-US" u="sng" dirty="0" smtClean="0"/>
              <a:t>Internal</a:t>
            </a:r>
            <a:r>
              <a:rPr lang="en-US" dirty="0" smtClean="0"/>
              <a:t>- a conflict between opposing forces within a character</a:t>
            </a:r>
            <a:endParaRPr lang="en-US" dirty="0"/>
          </a:p>
          <a:p>
            <a:r>
              <a:rPr lang="en-US" u="sng" dirty="0" smtClean="0"/>
              <a:t>External</a:t>
            </a:r>
            <a:r>
              <a:rPr lang="en-US" dirty="0" smtClean="0"/>
              <a:t>- a conflict between a character and an outside force</a:t>
            </a:r>
          </a:p>
          <a:p>
            <a:r>
              <a:rPr lang="en-US" dirty="0" smtClean="0"/>
              <a:t>Common types of conflict:</a:t>
            </a:r>
          </a:p>
          <a:p>
            <a:pPr lvl="1"/>
            <a:r>
              <a:rPr lang="en-US" dirty="0" smtClean="0"/>
              <a:t>Man against man</a:t>
            </a:r>
          </a:p>
          <a:p>
            <a:pPr lvl="1"/>
            <a:r>
              <a:rPr lang="en-US" dirty="0" smtClean="0"/>
              <a:t>Man against society</a:t>
            </a:r>
          </a:p>
          <a:p>
            <a:pPr lvl="1"/>
            <a:r>
              <a:rPr lang="en-US" dirty="0" smtClean="0"/>
              <a:t>Man against nature</a:t>
            </a:r>
          </a:p>
          <a:p>
            <a:pPr lvl="1"/>
            <a:r>
              <a:rPr lang="en-US" dirty="0" smtClean="0"/>
              <a:t>Man against self</a:t>
            </a:r>
          </a:p>
          <a:p>
            <a:pPr lvl="1"/>
            <a:endParaRPr lang="en-US" dirty="0" smtClean="0"/>
          </a:p>
          <a:p>
            <a:pPr lvl="1"/>
            <a:endParaRPr lang="en-US"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POV</a:t>
            </a:r>
            <a:endParaRPr lang="en-US" dirty="0"/>
          </a:p>
        </p:txBody>
      </p:sp>
      <p:sp>
        <p:nvSpPr>
          <p:cNvPr id="3" name="Content Placeholder 2"/>
          <p:cNvSpPr>
            <a:spLocks noGrp="1"/>
          </p:cNvSpPr>
          <p:nvPr>
            <p:ph idx="1"/>
          </p:nvPr>
        </p:nvSpPr>
        <p:spPr>
          <a:xfrm>
            <a:off x="0" y="1066800"/>
            <a:ext cx="9144000" cy="5059363"/>
          </a:xfrm>
        </p:spPr>
        <p:txBody>
          <a:bodyPr/>
          <a:lstStyle/>
          <a:p>
            <a:r>
              <a:rPr lang="en-US" dirty="0" smtClean="0"/>
              <a:t>1</a:t>
            </a:r>
            <a:r>
              <a:rPr lang="en-US" baseline="30000" dirty="0" smtClean="0"/>
              <a:t>st</a:t>
            </a:r>
            <a:r>
              <a:rPr lang="en-US" dirty="0" smtClean="0"/>
              <a:t> person: “Wow,” I thought as I stared at the empty shelf in front of me. “I can’t believe all the Oreos are gone.”</a:t>
            </a:r>
          </a:p>
          <a:p>
            <a:endParaRPr lang="en-US" dirty="0" smtClean="0"/>
          </a:p>
          <a:p>
            <a:r>
              <a:rPr lang="en-US" dirty="0" smtClean="0"/>
              <a:t>2</a:t>
            </a:r>
            <a:r>
              <a:rPr lang="en-US" baseline="30000" dirty="0" smtClean="0"/>
              <a:t>nd</a:t>
            </a:r>
            <a:r>
              <a:rPr lang="en-US" dirty="0" smtClean="0"/>
              <a:t> person: You walk into a grocery store to buy Oreos. When you get to the shelf, however, you realize with sudden horror that Food Lion is all out of delicious cookie product.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POV Continued</a:t>
            </a:r>
            <a:endParaRPr lang="en-US" dirty="0"/>
          </a:p>
        </p:txBody>
      </p:sp>
      <p:sp>
        <p:nvSpPr>
          <p:cNvPr id="3" name="Content Placeholder 2"/>
          <p:cNvSpPr>
            <a:spLocks noGrp="1"/>
          </p:cNvSpPr>
          <p:nvPr>
            <p:ph idx="1"/>
          </p:nvPr>
        </p:nvSpPr>
        <p:spPr>
          <a:xfrm>
            <a:off x="152400" y="990600"/>
            <a:ext cx="8763000" cy="5562600"/>
          </a:xfrm>
        </p:spPr>
        <p:txBody>
          <a:bodyPr>
            <a:normAutofit lnSpcReduction="10000"/>
          </a:bodyPr>
          <a:lstStyle/>
          <a:p>
            <a:r>
              <a:rPr lang="en-US" dirty="0" smtClean="0"/>
              <a:t>3</a:t>
            </a:r>
            <a:r>
              <a:rPr lang="en-US" baseline="30000" dirty="0" smtClean="0"/>
              <a:t>rd</a:t>
            </a:r>
            <a:r>
              <a:rPr lang="en-US" dirty="0" smtClean="0"/>
              <a:t> person limited: The woman in red looked sad as she peered at the empty shelf where the </a:t>
            </a:r>
            <a:r>
              <a:rPr lang="en-US" dirty="0"/>
              <a:t>O</a:t>
            </a:r>
            <a:r>
              <a:rPr lang="en-US" dirty="0" smtClean="0"/>
              <a:t>reos should have been. “I knew I should have gone to the good grocery store,” she thought angrily. A man appeared a few minutes later. The woman thought he looked a bit grumpy, too. </a:t>
            </a:r>
          </a:p>
          <a:p>
            <a:endParaRPr lang="en-US" dirty="0"/>
          </a:p>
          <a:p>
            <a:r>
              <a:rPr lang="en-US" dirty="0" smtClean="0"/>
              <a:t>3</a:t>
            </a:r>
            <a:r>
              <a:rPr lang="en-US" baseline="30000" dirty="0" smtClean="0"/>
              <a:t>rd</a:t>
            </a:r>
            <a:r>
              <a:rPr lang="en-US" dirty="0" smtClean="0"/>
              <a:t> person omniscient: The woman began to wonder if this new stranger might know where she could buy Oreos. The man was too busy thinking about Famous Amos cookies to notice the woman’s distress.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Video</a:t>
            </a:r>
            <a:endParaRPr lang="en-US" dirty="0"/>
          </a:p>
        </p:txBody>
      </p:sp>
      <p:sp>
        <p:nvSpPr>
          <p:cNvPr id="3" name="Content Placeholder 2"/>
          <p:cNvSpPr>
            <a:spLocks noGrp="1"/>
          </p:cNvSpPr>
          <p:nvPr>
            <p:ph idx="1"/>
          </p:nvPr>
        </p:nvSpPr>
        <p:spPr>
          <a:xfrm>
            <a:off x="0" y="1066800"/>
            <a:ext cx="9144000" cy="5059363"/>
          </a:xfrm>
        </p:spPr>
        <p:txBody>
          <a:bodyPr/>
          <a:lstStyle/>
          <a:p>
            <a:r>
              <a:rPr lang="en-US" u="sng" dirty="0">
                <a:hlinkClick r:id="rId2"/>
              </a:rPr>
              <a:t>https://</a:t>
            </a:r>
            <a:r>
              <a:rPr lang="en-US" u="sng" dirty="0" smtClean="0">
                <a:hlinkClick r:id="rId2"/>
              </a:rPr>
              <a:t>www.youtube.com/watch?v=PzB-hFp3anU</a:t>
            </a:r>
            <a:endParaRPr lang="en-US" u="sng" dirty="0">
              <a:hlinkClick r:id="rId2"/>
            </a:endParaRPr>
          </a:p>
          <a:p>
            <a:endParaRPr lang="en-US" u="sng" dirty="0" smtClean="0">
              <a:hlinkClick r:id="rId2"/>
            </a:endParaRPr>
          </a:p>
          <a:p>
            <a:r>
              <a:rPr lang="en-US" dirty="0" smtClean="0"/>
              <a:t>Predictions:</a:t>
            </a:r>
          </a:p>
          <a:p>
            <a:pPr lvl="1"/>
            <a:r>
              <a:rPr lang="en-US" dirty="0" smtClean="0"/>
              <a:t>What do you think the people in the story will be like?</a:t>
            </a:r>
          </a:p>
          <a:p>
            <a:pPr lvl="1"/>
            <a:r>
              <a:rPr lang="en-US" dirty="0" smtClean="0"/>
              <a:t>What is the main problem in the story? </a:t>
            </a:r>
          </a:p>
          <a:p>
            <a:pPr lvl="1"/>
            <a:r>
              <a:rPr lang="en-US" dirty="0" smtClean="0"/>
              <a:t>What is the law of life?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Nomadic Life Tribes living in </a:t>
            </a:r>
            <a:r>
              <a:rPr lang="en-US" dirty="0" err="1"/>
              <a:t>Koskoosh’s</a:t>
            </a:r>
            <a:r>
              <a:rPr lang="en-US" dirty="0"/>
              <a:t> area of Alaska were part of a larger group of Native Americans called </a:t>
            </a:r>
            <a:r>
              <a:rPr lang="en-US" dirty="0" err="1"/>
              <a:t>Athabascans</a:t>
            </a:r>
            <a:r>
              <a:rPr lang="en-US" dirty="0"/>
              <a:t>. Some </a:t>
            </a:r>
            <a:r>
              <a:rPr lang="en-US" dirty="0" err="1"/>
              <a:t>Athabascans</a:t>
            </a:r>
            <a:r>
              <a:rPr lang="en-US" dirty="0"/>
              <a:t> fished for salmon for food, while others hunted large animals, especially caribou. Their way of life was to follow migrating herds in winter, setting up and then quickly striking camps as necessary to keep up with the herds. In summer many </a:t>
            </a:r>
            <a:r>
              <a:rPr lang="en-US" dirty="0" err="1"/>
              <a:t>Athabascan</a:t>
            </a:r>
            <a:r>
              <a:rPr lang="en-US" dirty="0"/>
              <a:t> peoples set up fishing camps on rivers and lakes and briefly lived a more settled life.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xroads.virginia.edu/~ma04/ranger/astor_collection/Ac(290)view.jpg"/>
          <p:cNvPicPr>
            <a:picLocks noChangeAspect="1" noChangeArrowheads="1"/>
          </p:cNvPicPr>
          <p:nvPr/>
        </p:nvPicPr>
        <p:blipFill>
          <a:blip r:embed="rId2" cstate="print"/>
          <a:srcRect/>
          <a:stretch>
            <a:fillRect/>
          </a:stretch>
        </p:blipFill>
        <p:spPr bwMode="auto">
          <a:xfrm>
            <a:off x="228600" y="990600"/>
            <a:ext cx="8686800" cy="44798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r>
              <a:rPr lang="en-US" dirty="0" smtClean="0"/>
              <a:t>We’re making a book!</a:t>
            </a:r>
          </a:p>
          <a:p>
            <a:endParaRPr lang="en-US" dirty="0"/>
          </a:p>
          <a:p>
            <a:r>
              <a:rPr lang="en-US" dirty="0" smtClean="0"/>
              <a:t>While we read, we will keep track of the story’s progress in a book foldable. Each page will have a </a:t>
            </a:r>
            <a:r>
              <a:rPr lang="en-US" dirty="0" smtClean="0"/>
              <a:t>summary (which will be provided for you) </a:t>
            </a:r>
            <a:r>
              <a:rPr lang="en-US" dirty="0" smtClean="0"/>
              <a:t>and an </a:t>
            </a:r>
            <a:r>
              <a:rPr lang="en-US" dirty="0" smtClean="0"/>
              <a:t>illustration (completed by you using color pencils).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709</Words>
  <Application>Microsoft Office PowerPoint</Application>
  <PresentationFormat>On-screen Show (4:3)</PresentationFormat>
  <Paragraphs>63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Law of Life by Jack London</vt:lpstr>
      <vt:lpstr>Jack London</vt:lpstr>
      <vt:lpstr>Conflict </vt:lpstr>
      <vt:lpstr>POV</vt:lpstr>
      <vt:lpstr>POV Continued</vt:lpstr>
      <vt:lpstr>Video</vt:lpstr>
      <vt:lpstr>Background</vt:lpstr>
      <vt:lpstr>PowerPoint Presentation</vt:lpstr>
      <vt:lpstr>Directions</vt:lpstr>
      <vt:lpstr>Title Page (1)</vt:lpstr>
      <vt:lpstr>Beginning (Page 2)</vt:lpstr>
      <vt:lpstr>Page 3</vt:lpstr>
      <vt:lpstr>Page 4</vt:lpstr>
      <vt:lpstr>Page 5</vt:lpstr>
      <vt:lpstr>Page 6</vt:lpstr>
      <vt:lpstr>Page 7</vt:lpstr>
      <vt:lpstr>Page 8</vt:lpstr>
      <vt:lpstr>Summary</vt:lpstr>
      <vt:lpstr>Activities</vt:lpstr>
      <vt:lpstr>Additional Activities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Life by Jack London</dc:title>
  <dc:creator>Mary Jasperse</dc:creator>
  <cp:lastModifiedBy>Johnson, Tarrah D.</cp:lastModifiedBy>
  <cp:revision>5</cp:revision>
  <dcterms:created xsi:type="dcterms:W3CDTF">2015-02-05T02:20:42Z</dcterms:created>
  <dcterms:modified xsi:type="dcterms:W3CDTF">2015-02-05T12:04:44Z</dcterms:modified>
</cp:coreProperties>
</file>