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E939-F204-434D-9BD2-B01526E892A4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1F01B-FF3C-4426-B178-E6E68E2653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E939-F204-434D-9BD2-B01526E892A4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1F01B-FF3C-4426-B178-E6E68E2653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E939-F204-434D-9BD2-B01526E892A4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1F01B-FF3C-4426-B178-E6E68E2653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E939-F204-434D-9BD2-B01526E892A4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1F01B-FF3C-4426-B178-E6E68E2653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E939-F204-434D-9BD2-B01526E892A4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1F01B-FF3C-4426-B178-E6E68E2653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E939-F204-434D-9BD2-B01526E892A4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1F01B-FF3C-4426-B178-E6E68E2653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E939-F204-434D-9BD2-B01526E892A4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1F01B-FF3C-4426-B178-E6E68E2653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E939-F204-434D-9BD2-B01526E892A4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1F01B-FF3C-4426-B178-E6E68E2653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E939-F204-434D-9BD2-B01526E892A4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1F01B-FF3C-4426-B178-E6E68E2653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E939-F204-434D-9BD2-B01526E892A4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1F01B-FF3C-4426-B178-E6E68E2653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E939-F204-434D-9BD2-B01526E892A4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1F01B-FF3C-4426-B178-E6E68E2653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9E939-F204-434D-9BD2-B01526E892A4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1F01B-FF3C-4426-B178-E6E68E2653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3bOWyTBbQ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r>
              <a:rPr lang="en-US" dirty="0" smtClean="0"/>
              <a:t>Mark Twain:</a:t>
            </a:r>
            <a:br>
              <a:rPr lang="en-US" dirty="0" smtClean="0"/>
            </a:br>
            <a:r>
              <a:rPr lang="en-US" dirty="0" smtClean="0"/>
              <a:t>Life on the Mississippi</a:t>
            </a:r>
            <a:endParaRPr lang="en-US" dirty="0"/>
          </a:p>
        </p:txBody>
      </p:sp>
      <p:pic>
        <p:nvPicPr>
          <p:cNvPr id="1026" name="Picture 2" descr="http://cp91279.biography.com/1000509261001/1000509261001_1852400221001_BIO-Biography-41-American-Authors-Mark-Twain-S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752600"/>
            <a:ext cx="7315200" cy="4114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Read “Life on the Mississippi” on page 674</a:t>
            </a:r>
          </a:p>
          <a:p>
            <a:endParaRPr lang="en-US" dirty="0"/>
          </a:p>
          <a:p>
            <a:r>
              <a:rPr lang="en-US" dirty="0" smtClean="0"/>
              <a:t>While we read, we are going to complete a summarizing/drawing activity. </a:t>
            </a:r>
          </a:p>
          <a:p>
            <a:pPr marL="514350" indent="-514350">
              <a:buAutoNum type="arabicPeriod"/>
            </a:pPr>
            <a:r>
              <a:rPr lang="en-US" dirty="0" smtClean="0"/>
              <a:t>In one box, you are going to draw a picture of something that happened in that section. </a:t>
            </a:r>
          </a:p>
          <a:p>
            <a:pPr marL="514350" indent="-514350">
              <a:buAutoNum type="arabicPeriod"/>
            </a:pPr>
            <a:r>
              <a:rPr lang="en-US" dirty="0" smtClean="0"/>
              <a:t>In the box beside, you are going to write a summary of that section in your own words.</a:t>
            </a:r>
          </a:p>
          <a:p>
            <a:pPr marL="514350" indent="-514350">
              <a:buAutoNum type="arabicPeriod"/>
            </a:pPr>
            <a:r>
              <a:rPr lang="en-US" dirty="0" smtClean="0"/>
              <a:t>In the small box, you are going to write at three words from that section that you did not know or that grabbed your attention.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paraphrasing worksheet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If you finish the worksheet, answer questions 6 and 7 on page 682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r>
              <a:rPr lang="en-US" dirty="0" smtClean="0"/>
              <a:t>In your notebooks, answer this prompt with </a:t>
            </a:r>
            <a:r>
              <a:rPr lang="en-US" b="1" dirty="0" smtClean="0"/>
              <a:t>at least </a:t>
            </a:r>
            <a:r>
              <a:rPr lang="en-US" dirty="0" smtClean="0"/>
              <a:t>½ page: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Is ignorance bliss? Are you happier when you don’t know the truth? Would you rather know the truth and be upset or know a lie and be happy?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Mark Twain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991600" cy="5867400"/>
          </a:xfrm>
        </p:spPr>
        <p:txBody>
          <a:bodyPr/>
          <a:lstStyle/>
          <a:p>
            <a:r>
              <a:rPr lang="en-US" dirty="0" smtClean="0"/>
              <a:t>Incredibly famous and influential</a:t>
            </a:r>
          </a:p>
          <a:p>
            <a:r>
              <a:rPr lang="en-US" dirty="0" smtClean="0"/>
              <a:t>Frequently quoted because of his intelligent and funny outlook on life</a:t>
            </a:r>
          </a:p>
          <a:p>
            <a:pPr lvl="1"/>
            <a:r>
              <a:rPr lang="en-US" dirty="0" smtClean="0"/>
              <a:t>Ex. “To succeed in life, you need two things: ignorance and confidence.”</a:t>
            </a:r>
          </a:p>
          <a:p>
            <a:r>
              <a:rPr lang="en-US" dirty="0" smtClean="0"/>
              <a:t>Real name is Samuel Clemens </a:t>
            </a:r>
          </a:p>
          <a:p>
            <a:r>
              <a:rPr lang="en-US" dirty="0" smtClean="0"/>
              <a:t>Grew up in Missouri &amp; worked as a riverboat pilot</a:t>
            </a:r>
          </a:p>
          <a:p>
            <a:r>
              <a:rPr lang="en-US" dirty="0" smtClean="0"/>
              <a:t>Writes primarily about life on the Mississippi River and the frontier</a:t>
            </a:r>
          </a:p>
          <a:p>
            <a:r>
              <a:rPr lang="en-US" dirty="0" smtClean="0"/>
              <a:t>Local color writer (uses lots of dialect)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media.salon.com/2014/11/mark_twain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400"/>
            <a:ext cx="7912221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Terms to Know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943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Voice: a writer’s unique use of language that allows a reader to “hear” a human personality in his or her writing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Diction: a writer’s choice of words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Tone: a writer’s attitude toward his or her subject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Paraphrasing: writing information from another source in your own words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Activity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Your graphic organizer has 10 words from today’s story. You will walk around the room and record each word’s definition in the </a:t>
            </a:r>
            <a:r>
              <a:rPr lang="en-US" i="1" dirty="0" smtClean="0"/>
              <a:t>definition</a:t>
            </a:r>
            <a:r>
              <a:rPr lang="en-US" dirty="0" smtClean="0"/>
              <a:t> box. </a:t>
            </a:r>
          </a:p>
          <a:p>
            <a:pPr marL="514350" indent="-514350">
              <a:buAutoNum type="arabicPeriod"/>
            </a:pPr>
            <a:r>
              <a:rPr lang="en-US" dirty="0" smtClean="0"/>
              <a:t>Afterwards, you will find the word in the story, and write down the sentence it comes from in the box labeled “sentence from story.”</a:t>
            </a:r>
          </a:p>
          <a:p>
            <a:pPr>
              <a:buNone/>
            </a:pPr>
            <a:r>
              <a:rPr lang="en-US" dirty="0" smtClean="0"/>
              <a:t>3. After we go over the words, you will write an example sentence with each word in the “write your own” box.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on the Mississippi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Excerpt from Twain’s memoir </a:t>
            </a:r>
          </a:p>
          <a:p>
            <a:r>
              <a:rPr lang="en-US" dirty="0" smtClean="0"/>
              <a:t>Tells the story of his first days at his new job as a riverboat pilot 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https://www.youtube.com/watch?v=t3bOWyTBbQA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fpsct.org/uploaded/UN/Library/Kid_Links/Regions/MississippiRiver_clip_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457200"/>
            <a:ext cx="6420556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nrcs.usda.gov/Internet/FSE_MEDIA/stelprdb11014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962400"/>
            <a:ext cx="7974330" cy="2600325"/>
          </a:xfrm>
          <a:prstGeom prst="rect">
            <a:avLst/>
          </a:prstGeom>
          <a:noFill/>
        </p:spPr>
      </p:pic>
      <p:pic>
        <p:nvPicPr>
          <p:cNvPr id="21508" name="Picture 4" descr="http://t0.gstatic.com/images?q=tbn:ANd9GcTgQVkD_B4GGTfyC_81IpDTjlpbxOIOkwVWT8fHfvO7GixFdAi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762000"/>
            <a:ext cx="3878965" cy="2581276"/>
          </a:xfrm>
          <a:prstGeom prst="rect">
            <a:avLst/>
          </a:prstGeom>
          <a:noFill/>
        </p:spPr>
      </p:pic>
      <p:pic>
        <p:nvPicPr>
          <p:cNvPr id="21510" name="Picture 6" descr="http://ih1.redbubble.net/image.8496594.2412/flat,550x550,075,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533400"/>
            <a:ext cx="4324350" cy="28776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390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Mark Twain: Life on the Mississippi</vt:lpstr>
      <vt:lpstr>Journal </vt:lpstr>
      <vt:lpstr>Mark Twain </vt:lpstr>
      <vt:lpstr>Slide 4</vt:lpstr>
      <vt:lpstr>Terms to Know </vt:lpstr>
      <vt:lpstr>Activity </vt:lpstr>
      <vt:lpstr>Life on the Mississippi </vt:lpstr>
      <vt:lpstr>Slide 8</vt:lpstr>
      <vt:lpstr>Slide 9</vt:lpstr>
      <vt:lpstr>Read</vt:lpstr>
      <vt:lpstr>After Reading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 Twain: Life on the Mississippi</dc:title>
  <dc:creator>Mary Jasperse</dc:creator>
  <cp:lastModifiedBy>Mary Jasperse</cp:lastModifiedBy>
  <cp:revision>5</cp:revision>
  <dcterms:created xsi:type="dcterms:W3CDTF">2015-01-29T16:55:18Z</dcterms:created>
  <dcterms:modified xsi:type="dcterms:W3CDTF">2015-01-29T17:42:38Z</dcterms:modified>
</cp:coreProperties>
</file>