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3" d="100"/>
          <a:sy n="63" d="100"/>
        </p:scale>
        <p:origin x="-114" y="-3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11/5/2014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11/5/2014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11/5/2014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11/5/2014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Devil and Tom Walker</a:t>
            </a:r>
            <a:endParaRPr lang="en-US" dirty="0"/>
          </a:p>
        </p:txBody>
      </p:sp>
      <p:sp>
        <p:nvSpPr>
          <p:cNvPr id="3" name="Subtitle 2"/>
          <p:cNvSpPr>
            <a:spLocks noGrp="1"/>
          </p:cNvSpPr>
          <p:nvPr>
            <p:ph type="subTitle" idx="1"/>
          </p:nvPr>
        </p:nvSpPr>
        <p:spPr/>
        <p:txBody>
          <a:bodyPr/>
          <a:lstStyle/>
          <a:p>
            <a:r>
              <a:rPr lang="en-US" dirty="0" smtClean="0"/>
              <a:t>By: Washington Irving </a:t>
            </a:r>
            <a:endParaRPr lang="en-US" dirty="0"/>
          </a:p>
        </p:txBody>
      </p:sp>
    </p:spTree>
    <p:extLst>
      <p:ext uri="{BB962C8B-B14F-4D97-AF65-F5344CB8AC3E}">
        <p14:creationId xmlns:p14="http://schemas.microsoft.com/office/powerpoint/2010/main" xmlns="" val="264498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p:txBody>
          <a:bodyPr>
            <a:normAutofit/>
          </a:bodyPr>
          <a:lstStyle/>
          <a:p>
            <a:r>
              <a:rPr lang="en-US" sz="4000" dirty="0" smtClean="0"/>
              <a:t>Irving was the first author to achieve and international reputation</a:t>
            </a:r>
          </a:p>
          <a:p>
            <a:r>
              <a:rPr lang="en-US" sz="4000" dirty="0" smtClean="0"/>
              <a:t>He always enjoyed “observing strange characters and manners”</a:t>
            </a:r>
          </a:p>
          <a:p>
            <a:r>
              <a:rPr lang="en-US" sz="4000" dirty="0" smtClean="0"/>
              <a:t>Fun Fact: He inspired the name for the New York Knicks basketball team</a:t>
            </a:r>
            <a:endParaRPr lang="en-US" sz="4000" dirty="0"/>
          </a:p>
        </p:txBody>
      </p:sp>
    </p:spTree>
    <p:extLst>
      <p:ext uri="{BB962C8B-B14F-4D97-AF65-F5344CB8AC3E}">
        <p14:creationId xmlns:p14="http://schemas.microsoft.com/office/powerpoint/2010/main" xmlns="" val="378419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a:xfrm>
            <a:off x="640080" y="1783080"/>
            <a:ext cx="10820400" cy="4024125"/>
          </a:xfrm>
        </p:spPr>
        <p:txBody>
          <a:bodyPr>
            <a:noAutofit/>
          </a:bodyPr>
          <a:lstStyle/>
          <a:p>
            <a:r>
              <a:rPr lang="en-US" sz="3600" dirty="0" smtClean="0"/>
              <a:t>Satire: a literary device in which people, customs, of institutions are ridiculed with the purpose of improving society. </a:t>
            </a:r>
            <a:endParaRPr lang="en-US" sz="3600" dirty="0" smtClean="0"/>
          </a:p>
          <a:p>
            <a:r>
              <a:rPr lang="en-US" sz="3600" dirty="0" smtClean="0"/>
              <a:t>Melancholy: Gloomy</a:t>
            </a:r>
          </a:p>
          <a:p>
            <a:r>
              <a:rPr lang="en-US" sz="3600" dirty="0" smtClean="0"/>
              <a:t>Avarice: Greed</a:t>
            </a:r>
          </a:p>
          <a:p>
            <a:r>
              <a:rPr lang="en-US" sz="3600" dirty="0" smtClean="0"/>
              <a:t>Propitious: Favorable</a:t>
            </a:r>
          </a:p>
          <a:p>
            <a:r>
              <a:rPr lang="en-US" sz="3600" dirty="0" smtClean="0"/>
              <a:t>Ostentation: Display to impress others</a:t>
            </a:r>
          </a:p>
          <a:p>
            <a:r>
              <a:rPr lang="en-US" sz="3600" dirty="0" smtClean="0"/>
              <a:t>Censurer: Criticize harshly</a:t>
            </a:r>
            <a:endParaRPr lang="en-US" sz="3600" dirty="0"/>
          </a:p>
        </p:txBody>
      </p:sp>
    </p:spTree>
    <p:extLst>
      <p:ext uri="{BB962C8B-B14F-4D97-AF65-F5344CB8AC3E}">
        <p14:creationId xmlns:p14="http://schemas.microsoft.com/office/powerpoint/2010/main" xmlns="" val="41231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book to page 320</a:t>
            </a:r>
            <a:endParaRPr lang="en-US" dirty="0"/>
          </a:p>
        </p:txBody>
      </p:sp>
      <p:sp>
        <p:nvSpPr>
          <p:cNvPr id="3" name="Content Placeholder 2"/>
          <p:cNvSpPr>
            <a:spLocks noGrp="1"/>
          </p:cNvSpPr>
          <p:nvPr>
            <p:ph idx="1"/>
          </p:nvPr>
        </p:nvSpPr>
        <p:spPr/>
        <p:txBody>
          <a:bodyPr>
            <a:normAutofit/>
          </a:bodyPr>
          <a:lstStyle/>
          <a:p>
            <a:r>
              <a:rPr lang="en-US" sz="9600" dirty="0" smtClean="0"/>
              <a:t>READ</a:t>
            </a:r>
            <a:endParaRPr lang="en-US" sz="9600" dirty="0"/>
          </a:p>
        </p:txBody>
      </p:sp>
    </p:spTree>
    <p:extLst>
      <p:ext uri="{BB962C8B-B14F-4D97-AF65-F5344CB8AC3E}">
        <p14:creationId xmlns:p14="http://schemas.microsoft.com/office/powerpoint/2010/main" xmlns="" val="3209335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590798" y="1873926"/>
            <a:ext cx="10820400" cy="4024125"/>
          </a:xfrm>
        </p:spPr>
        <p:txBody>
          <a:bodyPr>
            <a:noAutofit/>
          </a:bodyPr>
          <a:lstStyle/>
          <a:p>
            <a:r>
              <a:rPr lang="en-US" sz="3200" dirty="0" smtClean="0"/>
              <a:t>In this short story, miserly Tom Walker takes a short cut home through a swamp. There, he meets the devil, who offers Tom buried pirates’ treasure on certain conditions. When Tom tells his greedy wife, she sets off to bargain for herself and is never seen again. Tom eventually accepts the devil’s offer and becomes and usher. After a life of cold blooded financial success, Tom regrets the deal he’s made and tries to escape his fate, but to no avail. The devil claims him and obliterates his ill-gotten fortune. </a:t>
            </a:r>
            <a:endParaRPr lang="en-US" sz="3200" dirty="0"/>
          </a:p>
        </p:txBody>
      </p:sp>
    </p:spTree>
    <p:extLst>
      <p:ext uri="{BB962C8B-B14F-4D97-AF65-F5344CB8AC3E}">
        <p14:creationId xmlns:p14="http://schemas.microsoft.com/office/powerpoint/2010/main" xmlns="" val="255735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Reading Quiz</a:t>
            </a:r>
            <a:endParaRPr lang="en-US" dirty="0"/>
          </a:p>
        </p:txBody>
      </p:sp>
      <p:sp>
        <p:nvSpPr>
          <p:cNvPr id="3" name="Content Placeholder 2"/>
          <p:cNvSpPr>
            <a:spLocks noGrp="1"/>
          </p:cNvSpPr>
          <p:nvPr>
            <p:ph idx="1"/>
          </p:nvPr>
        </p:nvSpPr>
        <p:spPr/>
        <p:txBody>
          <a:bodyPr>
            <a:normAutofit/>
          </a:bodyPr>
          <a:lstStyle/>
          <a:p>
            <a:r>
              <a:rPr lang="en-US" sz="4400" dirty="0" smtClean="0"/>
              <a:t>Make sure you answer all the questions to the best of your ability. Any short answer questions must me in complete sentences to be graded. </a:t>
            </a:r>
            <a:endParaRPr lang="en-US" sz="4400" dirty="0"/>
          </a:p>
        </p:txBody>
      </p:sp>
    </p:spTree>
    <p:extLst>
      <p:ext uri="{BB962C8B-B14F-4D97-AF65-F5344CB8AC3E}">
        <p14:creationId xmlns:p14="http://schemas.microsoft.com/office/powerpoint/2010/main" xmlns="" val="2001477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Worksheet</a:t>
            </a:r>
            <a:endParaRPr lang="en-US" dirty="0"/>
          </a:p>
        </p:txBody>
      </p:sp>
      <p:sp>
        <p:nvSpPr>
          <p:cNvPr id="3" name="Content Placeholder 2"/>
          <p:cNvSpPr>
            <a:spLocks noGrp="1"/>
          </p:cNvSpPr>
          <p:nvPr>
            <p:ph idx="1"/>
          </p:nvPr>
        </p:nvSpPr>
        <p:spPr/>
        <p:txBody>
          <a:bodyPr>
            <a:normAutofit/>
          </a:bodyPr>
          <a:lstStyle/>
          <a:p>
            <a:r>
              <a:rPr lang="en-US" sz="6000" dirty="0" smtClean="0"/>
              <a:t>Complete the worksheet about the short story. </a:t>
            </a:r>
            <a:endParaRPr lang="en-US" sz="6000" dirty="0"/>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15</TotalTime>
  <Words>237</Words>
  <Application>Microsoft Office PowerPoint</Application>
  <PresentationFormat>Custom</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Vapor Trail</vt:lpstr>
      <vt:lpstr>The Devil and Tom Walker</vt:lpstr>
      <vt:lpstr>About the Author</vt:lpstr>
      <vt:lpstr>Vocabulary</vt:lpstr>
      <vt:lpstr>Open book to page 320</vt:lpstr>
      <vt:lpstr>Summary</vt:lpstr>
      <vt:lpstr>After Reading Quiz</vt:lpstr>
      <vt:lpstr>Worksheet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Devil and Tom Walker</dc:title>
  <dc:creator>Johnson, Tarrah D.</dc:creator>
  <cp:lastModifiedBy>Tarrahd.johnson</cp:lastModifiedBy>
  <cp:revision>4</cp:revision>
  <dcterms:created xsi:type="dcterms:W3CDTF">2014-11-05T14:07:35Z</dcterms:created>
  <dcterms:modified xsi:type="dcterms:W3CDTF">2014-11-05T14:38:42Z</dcterms:modified>
</cp:coreProperties>
</file>