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9B87-91E7-431A-B88B-E1C1C9BB7FFB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1A4E3-50BE-4276-8ED8-BF8D7341B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Gettysburg Address and </a:t>
            </a:r>
            <a:br>
              <a:rPr lang="en-US" dirty="0" smtClean="0"/>
            </a:br>
            <a:r>
              <a:rPr lang="en-US" dirty="0" smtClean="0"/>
              <a:t>The Emancipation Proclamation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Abraham Lincoln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a great LEGACY?</a:t>
            </a:r>
          </a:p>
          <a:p>
            <a:r>
              <a:rPr lang="en-US" dirty="0" smtClean="0"/>
              <a:t>Write your answer to this question in your day book.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 lead the United States during its greatest crisis </a:t>
            </a:r>
          </a:p>
          <a:p>
            <a:r>
              <a:rPr lang="en-US" dirty="0" smtClean="0"/>
              <a:t>His parents were illiterate</a:t>
            </a:r>
          </a:p>
          <a:p>
            <a:r>
              <a:rPr lang="en-US" dirty="0" smtClean="0"/>
              <a:t>He did not often go to school and he was mostly self educated</a:t>
            </a:r>
          </a:p>
          <a:p>
            <a:r>
              <a:rPr lang="en-US" dirty="0" smtClean="0"/>
              <a:t>Although he opposed slavery he was not an abolitionists he preferred to free slaves gradually</a:t>
            </a:r>
          </a:p>
          <a:p>
            <a:r>
              <a:rPr lang="en-US" dirty="0" smtClean="0"/>
              <a:t>One of the countries most widely respected presidents </a:t>
            </a:r>
          </a:p>
          <a:p>
            <a:r>
              <a:rPr lang="en-US" dirty="0" smtClean="0"/>
              <a:t>He was elected to be president on his antislavery platform which caused seven states to succeed from the union</a:t>
            </a:r>
          </a:p>
          <a:p>
            <a:r>
              <a:rPr lang="en-US" dirty="0" smtClean="0"/>
              <a:t>He made Thanksgiving day a national holiday.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speech is often prepared for a specific audience</a:t>
            </a:r>
          </a:p>
          <a:p>
            <a:r>
              <a:rPr lang="en-US" dirty="0" smtClean="0"/>
              <a:t>A Proclamation: a legal document that announces official state business. The writer has to be someone of authority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Gettysburg Address</a:t>
            </a:r>
            <a:br>
              <a:rPr lang="en-US" dirty="0" smtClean="0"/>
            </a:br>
            <a:r>
              <a:rPr lang="en-US" dirty="0" smtClean="0"/>
              <a:t>Abraham Lincoln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Setting</a:t>
            </a:r>
            <a:r>
              <a:rPr lang="en-US" b="1" dirty="0"/>
              <a:t>: The battlefield at Gettysburg, Pennsylvania; November 19, 1863</a:t>
            </a:r>
          </a:p>
          <a:p>
            <a:r>
              <a:rPr lang="en-US" dirty="0"/>
              <a:t>Abraham Lincoln recalls the American Revolution, saying that America stands for </a:t>
            </a:r>
            <a:r>
              <a:rPr lang="en-US" dirty="0" smtClean="0"/>
              <a:t>freedom and </a:t>
            </a:r>
            <a:r>
              <a:rPr lang="en-US" dirty="0"/>
              <a:t>equality. He says the Civil War is America’s greatest test. Lincoln then explains </a:t>
            </a:r>
            <a:r>
              <a:rPr lang="en-US" dirty="0" smtClean="0"/>
              <a:t>that they </a:t>
            </a:r>
            <a:r>
              <a:rPr lang="en-US" dirty="0"/>
              <a:t>are meeting today to honor the soldiers who died on the battlefield. He says that </a:t>
            </a:r>
            <a:r>
              <a:rPr lang="en-US" dirty="0" smtClean="0"/>
              <a:t>these soldiers </a:t>
            </a:r>
            <a:r>
              <a:rPr lang="en-US" dirty="0"/>
              <a:t>gave their lives so the nation could survive. The living should make sure the </a:t>
            </a:r>
            <a:r>
              <a:rPr lang="en-US" dirty="0" smtClean="0"/>
              <a:t>soldiers died </a:t>
            </a:r>
            <a:r>
              <a:rPr lang="en-US" dirty="0"/>
              <a:t>for a good cause. And that cause, he says, is a fair government.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Emancipation Proclamation</a:t>
            </a:r>
            <a:br>
              <a:rPr lang="en-US" dirty="0" smtClean="0"/>
            </a:br>
            <a:r>
              <a:rPr lang="en-US" dirty="0" smtClean="0"/>
              <a:t>Abraham Lincoln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Setting</a:t>
            </a:r>
            <a:r>
              <a:rPr lang="en-US" b="1" dirty="0"/>
              <a:t>: Washington, DC; January 1, 1863</a:t>
            </a:r>
          </a:p>
          <a:p>
            <a:r>
              <a:rPr lang="en-US" dirty="0"/>
              <a:t>Lincoln frees all slaves in Confederate states. He then lists the states rebelling against </a:t>
            </a:r>
            <a:r>
              <a:rPr lang="en-US" dirty="0" smtClean="0"/>
              <a:t>the Union</a:t>
            </a:r>
            <a:r>
              <a:rPr lang="en-US" dirty="0"/>
              <a:t>, the states to which the Proclamation applies. He directs the freed slaves to </a:t>
            </a:r>
            <a:r>
              <a:rPr lang="en-US" dirty="0" smtClean="0"/>
              <a:t>avoid rising </a:t>
            </a:r>
            <a:r>
              <a:rPr lang="en-US" dirty="0"/>
              <a:t>up against their former masters, unless in self-defense, and recommends that </a:t>
            </a:r>
            <a:r>
              <a:rPr lang="en-US" dirty="0" smtClean="0"/>
              <a:t>they work </a:t>
            </a:r>
            <a:r>
              <a:rPr lang="en-US" dirty="0"/>
              <a:t>for “reasonable wages.”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Emancipation Proclamation and The </a:t>
            </a:r>
            <a:r>
              <a:rPr lang="en-US" smtClean="0"/>
              <a:t>Gettysburg </a:t>
            </a:r>
            <a:r>
              <a:rPr lang="en-US" smtClean="0"/>
              <a:t>Address (page 586)</a:t>
            </a:r>
            <a:endParaRPr lang="en-US" dirty="0" smtClean="0"/>
          </a:p>
          <a:p>
            <a:r>
              <a:rPr lang="en-US" dirty="0" smtClean="0"/>
              <a:t>On page 590 Complete </a:t>
            </a:r>
            <a:r>
              <a:rPr lang="en-US" dirty="0" smtClean="0"/>
              <a:t>questions 1-6, 7-9</a:t>
            </a:r>
          </a:p>
          <a:p>
            <a:r>
              <a:rPr lang="en-US" b="1" dirty="0" smtClean="0"/>
              <a:t>I will be checking these TOMORROW during second period which means you need to complete it in your day book and leave it in the room TODAY!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352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Gettysburg Address and  The Emancipation Proclamation </vt:lpstr>
      <vt:lpstr>Big Question</vt:lpstr>
      <vt:lpstr>About the Author</vt:lpstr>
      <vt:lpstr>Words to Know</vt:lpstr>
      <vt:lpstr>The Gettysburg Address Abraham Lincoln </vt:lpstr>
      <vt:lpstr>The Emancipation Proclamation Abraham Lincoln </vt:lpstr>
      <vt:lpstr>Class work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Gettysburg Address and  The Emancipation Proclamation </dc:title>
  <dc:creator>Tarrahd.johnson</dc:creator>
  <cp:lastModifiedBy>Tarrahd.johnson</cp:lastModifiedBy>
  <cp:revision>7</cp:revision>
  <dcterms:created xsi:type="dcterms:W3CDTF">2013-04-11T15:15:49Z</dcterms:created>
  <dcterms:modified xsi:type="dcterms:W3CDTF">2013-04-11T16:19:02Z</dcterms:modified>
</cp:coreProperties>
</file>