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7B5C-670D-48A5-BF5F-7ECEA7915E8F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AC16-5846-477B-B09A-31A06ABA9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7B5C-670D-48A5-BF5F-7ECEA7915E8F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AC16-5846-477B-B09A-31A06ABA9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7B5C-670D-48A5-BF5F-7ECEA7915E8F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AC16-5846-477B-B09A-31A06ABA9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7B5C-670D-48A5-BF5F-7ECEA7915E8F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AC16-5846-477B-B09A-31A06ABA9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7B5C-670D-48A5-BF5F-7ECEA7915E8F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AC16-5846-477B-B09A-31A06ABA9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7B5C-670D-48A5-BF5F-7ECEA7915E8F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AC16-5846-477B-B09A-31A06ABA9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7B5C-670D-48A5-BF5F-7ECEA7915E8F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AC16-5846-477B-B09A-31A06ABA9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7B5C-670D-48A5-BF5F-7ECEA7915E8F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AC16-5846-477B-B09A-31A06ABA9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7B5C-670D-48A5-BF5F-7ECEA7915E8F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AC16-5846-477B-B09A-31A06ABA9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7B5C-670D-48A5-BF5F-7ECEA7915E8F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AC16-5846-477B-B09A-31A06ABA9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7B5C-670D-48A5-BF5F-7ECEA7915E8F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AC16-5846-477B-B09A-31A06ABA99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F7B5C-670D-48A5-BF5F-7ECEA7915E8F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AC16-5846-477B-B09A-31A06ABA99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The Story of an Hour</a:t>
            </a:r>
            <a:br>
              <a:rPr lang="en-US" dirty="0" smtClean="0"/>
            </a:br>
            <a:r>
              <a:rPr lang="en-US" sz="3600" dirty="0" smtClean="0"/>
              <a:t>by Kate Chopin </a:t>
            </a:r>
            <a:endParaRPr lang="en-US" dirty="0"/>
          </a:p>
        </p:txBody>
      </p:sp>
      <p:pic>
        <p:nvPicPr>
          <p:cNvPr id="1026" name="Picture 2" descr="http://fc09.deviantart.net/fs70/i/2012/102/b/7/story_of_an_hour_by_canis_ferox-d4vz2r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00200"/>
            <a:ext cx="5638800" cy="5037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Have you ever felt trapped/restricted/oppressed by something? Explain and provide an example if possible.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Background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44958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Kate Chopin is a famous female writer</a:t>
            </a:r>
          </a:p>
          <a:p>
            <a:r>
              <a:rPr lang="en-US" dirty="0" smtClean="0"/>
              <a:t>Known for her local color writing regarding women in Louisiana</a:t>
            </a:r>
          </a:p>
          <a:p>
            <a:r>
              <a:rPr lang="en-US" dirty="0" smtClean="0"/>
              <a:t>Most famous for </a:t>
            </a:r>
            <a:r>
              <a:rPr lang="en-US" i="1" dirty="0" smtClean="0"/>
              <a:t>The Awakening </a:t>
            </a:r>
          </a:p>
          <a:p>
            <a:r>
              <a:rPr lang="en-US" dirty="0" smtClean="0"/>
              <a:t>Like Gilman, she wrote about the domestic oppression of women</a:t>
            </a:r>
            <a:endParaRPr lang="en-US" dirty="0"/>
          </a:p>
        </p:txBody>
      </p:sp>
      <p:pic>
        <p:nvPicPr>
          <p:cNvPr id="4098" name="Picture 2" descr="http://upload.wikimedia.org/wikipedia/commons/d/dd/Kate_Chop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295400"/>
            <a:ext cx="3211703" cy="4610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Voice: when the subject performs the action</a:t>
            </a:r>
          </a:p>
          <a:p>
            <a:pPr lvl="1"/>
            <a:r>
              <a:rPr lang="en-US" dirty="0" smtClean="0"/>
              <a:t>Ex. The student broke the colored pencils. </a:t>
            </a:r>
          </a:p>
          <a:p>
            <a:endParaRPr lang="en-US" dirty="0"/>
          </a:p>
          <a:p>
            <a:r>
              <a:rPr lang="en-US" dirty="0" smtClean="0"/>
              <a:t>Passive Voice: when the object is the subject and has the action performed to/on it</a:t>
            </a:r>
          </a:p>
          <a:p>
            <a:pPr lvl="1"/>
            <a:r>
              <a:rPr lang="en-US" dirty="0" smtClean="0"/>
              <a:t>Ex. The colored pencils were broken by the student.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Reading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We will read “The Story of an Hour” together and look for examples of active and passive voice. </a:t>
            </a:r>
          </a:p>
          <a:p>
            <a:endParaRPr lang="en-US" dirty="0"/>
          </a:p>
          <a:p>
            <a:r>
              <a:rPr lang="en-US" dirty="0" smtClean="0"/>
              <a:t>Afterwards, the text will be used to complete different activities around the room. Each activity will have a corresponding box on your worksheet which will be turned it at the end of class.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165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Story of an Hour by Kate Chopin </vt:lpstr>
      <vt:lpstr>Journal </vt:lpstr>
      <vt:lpstr>Background Info</vt:lpstr>
      <vt:lpstr>Terms to Know</vt:lpstr>
      <vt:lpstr>Close Reading Activity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Story of an Hour by Kate Chopin</dc:title>
  <dc:creator>Mary Jasperse</dc:creator>
  <cp:lastModifiedBy>Mary Jasperse</cp:lastModifiedBy>
  <cp:revision>7</cp:revision>
  <dcterms:created xsi:type="dcterms:W3CDTF">2015-02-13T15:15:21Z</dcterms:created>
  <dcterms:modified xsi:type="dcterms:W3CDTF">2015-02-13T16:20:46Z</dcterms:modified>
</cp:coreProperties>
</file>