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0D5AD4-A32C-4DCD-BC57-A4D9F2767CA3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A6F04C9-670F-4814-9E38-888CC10F4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D5AD4-A32C-4DCD-BC57-A4D9F2767CA3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F04C9-670F-4814-9E38-888CC10F4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80D5AD4-A32C-4DCD-BC57-A4D9F2767CA3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6F04C9-670F-4814-9E38-888CC10F4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D5AD4-A32C-4DCD-BC57-A4D9F2767CA3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F04C9-670F-4814-9E38-888CC10F4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0D5AD4-A32C-4DCD-BC57-A4D9F2767CA3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A6F04C9-670F-4814-9E38-888CC10F4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D5AD4-A32C-4DCD-BC57-A4D9F2767CA3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F04C9-670F-4814-9E38-888CC10F4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D5AD4-A32C-4DCD-BC57-A4D9F2767CA3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F04C9-670F-4814-9E38-888CC10F4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D5AD4-A32C-4DCD-BC57-A4D9F2767CA3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F04C9-670F-4814-9E38-888CC10F4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0D5AD4-A32C-4DCD-BC57-A4D9F2767CA3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F04C9-670F-4814-9E38-888CC10F4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D5AD4-A32C-4DCD-BC57-A4D9F2767CA3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F04C9-670F-4814-9E38-888CC10F4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D5AD4-A32C-4DCD-BC57-A4D9F2767CA3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F04C9-670F-4814-9E38-888CC10F4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80D5AD4-A32C-4DCD-BC57-A4D9F2767CA3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A6F04C9-670F-4814-9E38-888CC10F4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World on the Turtles Back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Author: </a:t>
            </a:r>
            <a:r>
              <a:rPr lang="en-US" dirty="0" err="1" smtClean="0"/>
              <a:t>Iroquis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 Myth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Partner Activity</a:t>
            </a:r>
          </a:p>
          <a:p>
            <a:r>
              <a:rPr lang="en-US" dirty="0" smtClean="0"/>
              <a:t>(sheet attached to your story)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7467600" cy="516033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 Iroquois creation story is filled with </a:t>
            </a:r>
            <a:r>
              <a:rPr lang="en-US" dirty="0" smtClean="0">
                <a:solidFill>
                  <a:srgbClr val="FF0000"/>
                </a:solidFill>
              </a:rPr>
              <a:t>conflict</a:t>
            </a:r>
            <a:r>
              <a:rPr lang="en-US" dirty="0" smtClean="0"/>
              <a:t> </a:t>
            </a:r>
            <a:r>
              <a:rPr lang="en-US" sz="2800" dirty="0" smtClean="0"/>
              <a:t>and compelling characters</a:t>
            </a:r>
          </a:p>
          <a:p>
            <a:r>
              <a:rPr lang="en-US" sz="2800" dirty="0" smtClean="0"/>
              <a:t>The term Iroquois refers to six separate native American groups – </a:t>
            </a:r>
            <a:r>
              <a:rPr lang="en-US" sz="2800" dirty="0" smtClean="0">
                <a:solidFill>
                  <a:srgbClr val="FF0000"/>
                </a:solidFill>
              </a:rPr>
              <a:t>the Seneca, Cayuga, Oneida, Onondaga, </a:t>
            </a:r>
            <a:r>
              <a:rPr lang="en-US" sz="2800" dirty="0" err="1" smtClean="0">
                <a:solidFill>
                  <a:srgbClr val="FF0000"/>
                </a:solidFill>
              </a:rPr>
              <a:t>Motiawk</a:t>
            </a:r>
            <a:r>
              <a:rPr lang="en-US" sz="2800" dirty="0" smtClean="0">
                <a:solidFill>
                  <a:srgbClr val="FF0000"/>
                </a:solidFill>
              </a:rPr>
              <a:t> and Tuscarora</a:t>
            </a:r>
          </a:p>
          <a:p>
            <a:r>
              <a:rPr lang="en-US" sz="2800" dirty="0" smtClean="0"/>
              <a:t>Myth – a traditional story, usually involving supernatural beings or events, that explains </a:t>
            </a:r>
            <a:r>
              <a:rPr lang="en-US" sz="2800" dirty="0" smtClean="0">
                <a:solidFill>
                  <a:srgbClr val="FF0000"/>
                </a:solidFill>
              </a:rPr>
              <a:t>how some aspect of human nature </a:t>
            </a:r>
            <a:r>
              <a:rPr lang="en-US" sz="2800" dirty="0" smtClean="0"/>
              <a:t>or natural world came to be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 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Creation Myth – describes how the </a:t>
            </a:r>
            <a:r>
              <a:rPr lang="en-US" sz="3200" dirty="0" smtClean="0">
                <a:solidFill>
                  <a:srgbClr val="FF0000"/>
                </a:solidFill>
              </a:rPr>
              <a:t>universe, the earth and life began, explains the workings of the natural world, supports and validates social customs and values</a:t>
            </a:r>
          </a:p>
          <a:p>
            <a:r>
              <a:rPr lang="en-US" sz="3200" dirty="0" smtClean="0"/>
              <a:t>Folk Literature – includes </a:t>
            </a:r>
            <a:r>
              <a:rPr lang="en-US" sz="3200" dirty="0" smtClean="0">
                <a:solidFill>
                  <a:srgbClr val="FF0000"/>
                </a:solidFill>
              </a:rPr>
              <a:t>folk tales</a:t>
            </a:r>
            <a:r>
              <a:rPr lang="en-US" sz="3200" dirty="0" smtClean="0"/>
              <a:t>, myths</a:t>
            </a:r>
            <a:r>
              <a:rPr lang="en-US" sz="3200" dirty="0" smtClean="0">
                <a:solidFill>
                  <a:srgbClr val="FF0000"/>
                </a:solidFill>
              </a:rPr>
              <a:t>, fables</a:t>
            </a:r>
            <a:r>
              <a:rPr lang="en-US" sz="3200" dirty="0" smtClean="0"/>
              <a:t>, and legends passed orally from </a:t>
            </a:r>
            <a:r>
              <a:rPr lang="en-US" sz="3200" dirty="0" smtClean="0"/>
              <a:t>one </a:t>
            </a:r>
            <a:r>
              <a:rPr lang="en-US" sz="3200" dirty="0" smtClean="0">
                <a:solidFill>
                  <a:srgbClr val="FF0000"/>
                </a:solidFill>
              </a:rPr>
              <a:t>generation</a:t>
            </a:r>
            <a:r>
              <a:rPr lang="en-US" sz="3200" dirty="0" smtClean="0"/>
              <a:t> to the next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do we make sense of our world? Answer this questions in a short paragraph. You have 5 minutes.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dirty="0" smtClean="0"/>
              <a:t>READ STORY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3400" y="609600"/>
            <a:ext cx="3124200" cy="10668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dirty="0" smtClean="0"/>
              <a:t> </a:t>
            </a:r>
            <a:r>
              <a:rPr lang="en-US" sz="5100" dirty="0" smtClean="0"/>
              <a:t>Purpose for Reading: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343400" y="762000"/>
            <a:ext cx="3581400" cy="6096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Importance: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To learn how the </a:t>
            </a:r>
            <a:r>
              <a:rPr lang="en-US" sz="3600" dirty="0" smtClean="0">
                <a:solidFill>
                  <a:srgbClr val="FF0000"/>
                </a:solidFill>
              </a:rPr>
              <a:t>Iroquois believe the earth was formed.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right and left handed twin were important </a:t>
            </a:r>
            <a:r>
              <a:rPr lang="en-US" sz="3600" dirty="0" smtClean="0">
                <a:solidFill>
                  <a:srgbClr val="FF0000"/>
                </a:solidFill>
              </a:rPr>
              <a:t>to create balance in nature.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219200"/>
            <a:ext cx="7772400" cy="563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Iroquois creation myth describes how the earth is formed. Before the earth's creation, a vast ocean lies beneath the sky-world of the gods. When a woman falls through the floor of the sky-world, birds set her down upon the great sea turtle. A muskrat brings her soil from the ocean bottom, which the woman uses to make the land. She gives birth to a daughter who, in turn, bears twin boys. The boys – one honest, the other devious – struggle against each other, each playing a part in creating and ruling the world.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the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772400" cy="484632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Grandmother:</a:t>
            </a:r>
          </a:p>
          <a:p>
            <a:r>
              <a:rPr lang="en-US" sz="6000" dirty="0" smtClean="0"/>
              <a:t>Mother:</a:t>
            </a:r>
          </a:p>
          <a:p>
            <a:r>
              <a:rPr lang="en-US" sz="6000" dirty="0" smtClean="0"/>
              <a:t>Left Handed Twin:</a:t>
            </a:r>
          </a:p>
          <a:p>
            <a:r>
              <a:rPr lang="en-US" sz="6000" dirty="0" smtClean="0"/>
              <a:t>Right Handed Twin: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Answer the following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examples in nature can you think of that suggest “a balance and orderly world”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How do the opposing efforts of the twins create balance in the world?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How well did the selection accomplish the goal of telling how the world was created?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474</TotalTime>
  <Words>372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The World on the Turtles Back</vt:lpstr>
      <vt:lpstr>Background Information</vt:lpstr>
      <vt:lpstr>Background Info Cont..</vt:lpstr>
      <vt:lpstr>BIG QUESTION:</vt:lpstr>
      <vt:lpstr>READ STORY </vt:lpstr>
      <vt:lpstr>Slide 6</vt:lpstr>
      <vt:lpstr>Summary</vt:lpstr>
      <vt:lpstr>Know the Characters</vt:lpstr>
      <vt:lpstr>Answer the following questions:</vt:lpstr>
      <vt:lpstr>Creation Myth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World on the Turtles Back</dc:title>
  <dc:creator>Tarrahd.johnson</dc:creator>
  <cp:lastModifiedBy>Tarrahd.johnson</cp:lastModifiedBy>
  <cp:revision>10</cp:revision>
  <dcterms:created xsi:type="dcterms:W3CDTF">2013-01-28T19:16:55Z</dcterms:created>
  <dcterms:modified xsi:type="dcterms:W3CDTF">2014-04-09T16:31:20Z</dcterms:modified>
</cp:coreProperties>
</file>