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42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CD69-417E-48AF-8D2D-AF45E9571AC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1B4B-E1B5-4F22-B4D2-263B426C1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CD69-417E-48AF-8D2D-AF45E9571AC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1B4B-E1B5-4F22-B4D2-263B426C1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CD69-417E-48AF-8D2D-AF45E9571AC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1B4B-E1B5-4F22-B4D2-263B426C1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CD69-417E-48AF-8D2D-AF45E9571AC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1B4B-E1B5-4F22-B4D2-263B426C1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CD69-417E-48AF-8D2D-AF45E9571AC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1B4B-E1B5-4F22-B4D2-263B426C1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CD69-417E-48AF-8D2D-AF45E9571AC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1B4B-E1B5-4F22-B4D2-263B426C1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CD69-417E-48AF-8D2D-AF45E9571AC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1B4B-E1B5-4F22-B4D2-263B426C1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CD69-417E-48AF-8D2D-AF45E9571AC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1B4B-E1B5-4F22-B4D2-263B426C1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CD69-417E-48AF-8D2D-AF45E9571AC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1B4B-E1B5-4F22-B4D2-263B426C1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CD69-417E-48AF-8D2D-AF45E9571AC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1B4B-E1B5-4F22-B4D2-263B426C1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CD69-417E-48AF-8D2D-AF45E9571AC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1B4B-E1B5-4F22-B4D2-263B426C1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DCD69-417E-48AF-8D2D-AF45E9571ACA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1B4B-E1B5-4F22-B4D2-263B426C1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WJ4ZtLlRvE&amp;list=PL9C07B387A37B9EEC&amp;index=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The Yellow Wallpaper</a:t>
            </a:r>
            <a:br>
              <a:rPr lang="en-US" dirty="0" smtClean="0"/>
            </a:br>
            <a:r>
              <a:rPr lang="en-US" sz="3200" dirty="0" smtClean="0"/>
              <a:t>by Charlotte Perkins Gilman</a:t>
            </a:r>
            <a:endParaRPr lang="en-US" dirty="0"/>
          </a:p>
        </p:txBody>
      </p:sp>
      <p:pic>
        <p:nvPicPr>
          <p:cNvPr id="1026" name="Picture 2" descr="http://t3.gstatic.com/images?q=tbn:ANd9GcT7q0IJOhD5tN1ZBepEJVQWEs3LJTHElI5JLkPp80YYIKnc-dx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7278065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2667000" cy="6019799"/>
          </a:xfrm>
        </p:spPr>
        <p:txBody>
          <a:bodyPr/>
          <a:lstStyle/>
          <a:p>
            <a:pPr>
              <a:buNone/>
            </a:pPr>
            <a:r>
              <a:rPr lang="en-US" sz="5400" dirty="0" smtClean="0"/>
              <a:t>Journal</a:t>
            </a:r>
          </a:p>
          <a:p>
            <a:endParaRPr lang="en-US" dirty="0"/>
          </a:p>
          <a:p>
            <a:r>
              <a:rPr lang="en-US" dirty="0" smtClean="0"/>
              <a:t>What do you think is happening in this picture? How does it make you feel? </a:t>
            </a:r>
            <a:endParaRPr lang="en-US" dirty="0"/>
          </a:p>
        </p:txBody>
      </p:sp>
      <p:pic>
        <p:nvPicPr>
          <p:cNvPr id="4098" name="Picture 2" descr="http://3.bp.blogspot.com/-BpPlH2M3uPY/TYkiBp3RRaI/AAAAAAAABBA/9I0QVAyA-c0/s1600/2292592592_8deee8872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96849"/>
            <a:ext cx="5638800" cy="6761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Background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Charlotte Perkins Gilman was a famous female writer who believed in social reform and feminism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Suffered from depression and was forced to practice the “rest cure”</a:t>
            </a:r>
          </a:p>
          <a:p>
            <a:endParaRPr lang="en-US" dirty="0" smtClean="0"/>
          </a:p>
          <a:p>
            <a:r>
              <a:rPr lang="en-US" dirty="0" smtClean="0"/>
              <a:t>Wrote “The Yellow Wallpaper” to protest use of the “rest cure”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upload.wikimedia.org/wikipedia/commons/d/db/Charlotte_Perkins_Gilman_by_Frances_Benjamin_Johns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38860"/>
            <a:ext cx="4800600" cy="6619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 POV- story told from narrator’s perspective using pronouns like “I” and “we” 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 POV- story </a:t>
            </a:r>
            <a:r>
              <a:rPr lang="en-US" dirty="0" smtClean="0"/>
              <a:t> </a:t>
            </a:r>
            <a:r>
              <a:rPr lang="en-US" dirty="0" smtClean="0"/>
              <a:t>told from the perspective of “you,” putting the reading into the story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limited POV- story told from the perspective of a narrator with access to a particular character’s thoughts/feelings with pronouns like “he,” “she,” and “they”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omniscient POV- story told from the perspective of an all-knowing narrator with pronouns like “he,” “she,” and “they”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Terms to Know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830763"/>
          </a:xfrm>
        </p:spPr>
        <p:txBody>
          <a:bodyPr/>
          <a:lstStyle/>
          <a:p>
            <a:r>
              <a:rPr lang="en-US" dirty="0" smtClean="0"/>
              <a:t>Reliable narrator- a character whose telling of the story is considered trustworthy</a:t>
            </a:r>
          </a:p>
          <a:p>
            <a:endParaRPr lang="en-US" dirty="0" smtClean="0"/>
          </a:p>
          <a:p>
            <a:r>
              <a:rPr lang="en-US" dirty="0" smtClean="0"/>
              <a:t>Unreliable narrator-  </a:t>
            </a:r>
            <a:r>
              <a:rPr lang="en-US" dirty="0" smtClean="0"/>
              <a:t>a character whose telling of the story is not completely accurate or credible due to problems with the character's mental state or maturity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As we read, complete the ABC graphic organizer. </a:t>
            </a:r>
          </a:p>
          <a:p>
            <a:endParaRPr lang="en-US" dirty="0"/>
          </a:p>
          <a:p>
            <a:r>
              <a:rPr lang="en-US" dirty="0" smtClean="0"/>
              <a:t>For each box, you will find a word or idea from the text that begins with that letter.</a:t>
            </a:r>
          </a:p>
          <a:p>
            <a:endParaRPr lang="en-US" dirty="0"/>
          </a:p>
          <a:p>
            <a:r>
              <a:rPr lang="en-US" dirty="0" smtClean="0"/>
              <a:t>If you cannot find one, you can pick a word starting with the letter that describes an aspect of the story.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imagine when the narrator says she is “creeping”?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https://www.youtube.com/watch?v=gWJ4ZtLlRvE&amp;list=PL9C07B387A37B9EEC&amp;index=8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3505200" cy="6172200"/>
          </a:xfrm>
        </p:spPr>
        <p:txBody>
          <a:bodyPr>
            <a:normAutofit fontScale="85000" lnSpcReduction="20000"/>
          </a:bodyPr>
          <a:lstStyle/>
          <a:p>
            <a:pPr marL="514350" indent="-514350"/>
            <a:r>
              <a:rPr lang="en-US" dirty="0" smtClean="0"/>
              <a:t>Flamboyant </a:t>
            </a:r>
          </a:p>
          <a:p>
            <a:pPr marL="914400" lvl="1" indent="-514350"/>
            <a:r>
              <a:rPr lang="en-US" sz="2800" dirty="0" smtClean="0"/>
              <a:t>P. 801, line 71</a:t>
            </a:r>
          </a:p>
          <a:p>
            <a:pPr marL="514350" indent="-514350"/>
            <a:r>
              <a:rPr lang="en-US" dirty="0" smtClean="0"/>
              <a:t>Lurid </a:t>
            </a:r>
          </a:p>
          <a:p>
            <a:pPr marL="914400" lvl="1" indent="-514350"/>
            <a:r>
              <a:rPr lang="en-US" sz="2800" dirty="0" smtClean="0"/>
              <a:t>P. 801, line 78</a:t>
            </a:r>
          </a:p>
          <a:p>
            <a:pPr marL="514350" indent="-514350"/>
            <a:r>
              <a:rPr lang="en-US" dirty="0" smtClean="0"/>
              <a:t>Recurrent</a:t>
            </a:r>
          </a:p>
          <a:p>
            <a:pPr marL="914400" lvl="1" indent="-514350"/>
            <a:r>
              <a:rPr lang="en-US" sz="2800" dirty="0" smtClean="0"/>
              <a:t>P. 803, line 134</a:t>
            </a:r>
          </a:p>
          <a:p>
            <a:pPr marL="514350" indent="-514350"/>
            <a:r>
              <a:rPr lang="en-US" dirty="0" smtClean="0"/>
              <a:t>Fatuity </a:t>
            </a:r>
          </a:p>
          <a:p>
            <a:pPr marL="914400" lvl="1" indent="-514350"/>
            <a:r>
              <a:rPr lang="en-US" sz="2800" dirty="0" smtClean="0"/>
              <a:t>P. 805, line 203</a:t>
            </a:r>
          </a:p>
          <a:p>
            <a:pPr marL="514350" indent="-514350"/>
            <a:r>
              <a:rPr lang="en-US" dirty="0" smtClean="0"/>
              <a:t>Undulating </a:t>
            </a:r>
          </a:p>
          <a:p>
            <a:pPr marL="914400" lvl="1" indent="-514350"/>
            <a:r>
              <a:rPr lang="en-US" sz="2800" dirty="0" smtClean="0"/>
              <a:t>P. 807, line 260</a:t>
            </a:r>
            <a:endParaRPr lang="en-US" dirty="0" smtClean="0"/>
          </a:p>
          <a:p>
            <a:pPr marL="514350" indent="-514350"/>
            <a:r>
              <a:rPr lang="en-US" dirty="0" smtClean="0"/>
              <a:t>Temperament </a:t>
            </a:r>
          </a:p>
          <a:p>
            <a:pPr marL="914400" lvl="1" indent="-514350"/>
            <a:r>
              <a:rPr lang="en-US" sz="2800" dirty="0" smtClean="0"/>
              <a:t>P. 807, line 288</a:t>
            </a:r>
          </a:p>
          <a:p>
            <a:pPr marL="514350" indent="-514350"/>
            <a:r>
              <a:rPr lang="en-US" dirty="0" smtClean="0"/>
              <a:t>Convolution </a:t>
            </a:r>
          </a:p>
          <a:p>
            <a:pPr marL="914400" lvl="1" indent="-514350"/>
            <a:r>
              <a:rPr lang="en-US" sz="2800" dirty="0" smtClean="0"/>
              <a:t>P. 808, line 303</a:t>
            </a:r>
            <a:endParaRPr lang="en-US" dirty="0" smtClean="0"/>
          </a:p>
          <a:p>
            <a:pPr marL="514350" indent="-514350"/>
            <a:r>
              <a:rPr lang="en-US" dirty="0" smtClean="0"/>
              <a:t>Misconstrued </a:t>
            </a:r>
          </a:p>
          <a:p>
            <a:pPr marL="914400" lvl="1" indent="-514350"/>
            <a:r>
              <a:rPr lang="en-US" sz="2800" dirty="0" smtClean="0"/>
              <a:t>P. 813, line 471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914400"/>
            <a:ext cx="49530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In your notebook:</a:t>
            </a:r>
          </a:p>
          <a:p>
            <a:r>
              <a:rPr lang="en-US" dirty="0" smtClean="0"/>
              <a:t>Write down each word and its definition. You can use the textbook, your phone or a dictionary. </a:t>
            </a:r>
          </a:p>
          <a:p>
            <a:endParaRPr lang="en-US" dirty="0" smtClean="0"/>
          </a:p>
          <a:p>
            <a:r>
              <a:rPr lang="en-US" dirty="0" smtClean="0"/>
              <a:t>Find the word in the story and write down the sentence it’s in.</a:t>
            </a:r>
          </a:p>
          <a:p>
            <a:endParaRPr lang="en-US" dirty="0" smtClean="0"/>
          </a:p>
          <a:p>
            <a:r>
              <a:rPr lang="en-US" dirty="0" smtClean="0"/>
              <a:t>Write your own sentence using the word!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381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Yellow Wallpaper by Charlotte Perkins Gilman</vt:lpstr>
      <vt:lpstr>Journal</vt:lpstr>
      <vt:lpstr>Background Info</vt:lpstr>
      <vt:lpstr>Slide 4</vt:lpstr>
      <vt:lpstr>Terms to Know</vt:lpstr>
      <vt:lpstr>Terms to Know Cont. </vt:lpstr>
      <vt:lpstr>ABC Boxes</vt:lpstr>
      <vt:lpstr>Creeping</vt:lpstr>
      <vt:lpstr>Vocabulary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Yellow Wallpaper by Charlotte Perkins Gilman</dc:title>
  <dc:creator>Mary Jasperse</dc:creator>
  <cp:lastModifiedBy>Mary Jasperse</cp:lastModifiedBy>
  <cp:revision>8</cp:revision>
  <dcterms:created xsi:type="dcterms:W3CDTF">2015-02-13T14:17:30Z</dcterms:created>
  <dcterms:modified xsi:type="dcterms:W3CDTF">2015-02-16T15:43:07Z</dcterms:modified>
</cp:coreProperties>
</file>