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A700-A812-455F-B352-6468F23ED3B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EF024-5C63-4702-A2E0-7AE607EF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9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EF024-5C63-4702-A2E0-7AE607EF2E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9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6B69-174C-407B-94A8-05C2F871AD3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4E6C-C727-4887-9B49-5CEC6AD02D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Unit 4:</a:t>
            </a:r>
            <a:br>
              <a:rPr lang="en-US" dirty="0" smtClean="0"/>
            </a:br>
            <a:r>
              <a:rPr lang="en-US" dirty="0" smtClean="0"/>
              <a:t>Regionalism and Naturalism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1870-1910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jerriehurd.files.wordpress.com/2010/11/mark_twain_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2895600" cy="394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your notebook, answer the following question:</a:t>
            </a:r>
          </a:p>
          <a:p>
            <a:endParaRPr lang="en-US" dirty="0"/>
          </a:p>
          <a:p>
            <a:r>
              <a:rPr lang="en-US" dirty="0" smtClean="0"/>
              <a:t>What do you think the United States was like in the years following the Civil War? Think about the possible lives of different groups: Southerners, Northerners, veterans, former slaves, immigrants, etc. How do these people feel about life in the United States?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pre-test, you will travel around the room to find the answer for the blanks on your notes.</a:t>
            </a:r>
          </a:p>
          <a:p>
            <a:r>
              <a:rPr lang="en-US" dirty="0" smtClean="0"/>
              <a:t>You must fill ALL blanks. </a:t>
            </a:r>
          </a:p>
          <a:p>
            <a:r>
              <a:rPr lang="en-US" dirty="0" smtClean="0"/>
              <a:t>If you have any questions, please write them down in your notes. We will briefly go over the notes and answer questions.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dirty="0" smtClean="0"/>
              <a:t>Biography Poster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038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Pair up. </a:t>
            </a:r>
          </a:p>
          <a:p>
            <a:r>
              <a:rPr lang="en-US" dirty="0" smtClean="0"/>
              <a:t>Each pair will get a slip of paper with a name and picture of a famous person from this time period. </a:t>
            </a:r>
          </a:p>
          <a:p>
            <a:r>
              <a:rPr lang="en-US" dirty="0" smtClean="0"/>
              <a:t>You may use your phone or a computer to research this person. </a:t>
            </a:r>
          </a:p>
          <a:p>
            <a:r>
              <a:rPr lang="en-US" dirty="0" smtClean="0"/>
              <a:t>There are markers, glue, scissors, and construction paper for you to use.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914400"/>
            <a:ext cx="51054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poster must contain: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Picture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Life dates (birth and death years)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Hometown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Occupation (job)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What they are known for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1 interesting fact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Quote </a:t>
            </a:r>
          </a:p>
          <a:p>
            <a:r>
              <a:rPr lang="en-US" dirty="0" smtClean="0"/>
              <a:t>Please be neat and creative!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People 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Phillip Sousa</a:t>
            </a:r>
          </a:p>
          <a:p>
            <a:r>
              <a:rPr lang="en-US" dirty="0" smtClean="0"/>
              <a:t>James A. Bland</a:t>
            </a:r>
          </a:p>
          <a:p>
            <a:r>
              <a:rPr lang="en-US" dirty="0" smtClean="0"/>
              <a:t>Alexander Graham Bell</a:t>
            </a:r>
          </a:p>
          <a:p>
            <a:r>
              <a:rPr lang="en-US" dirty="0" smtClean="0"/>
              <a:t>Stephen Crane</a:t>
            </a:r>
          </a:p>
          <a:p>
            <a:r>
              <a:rPr lang="en-US" dirty="0" smtClean="0"/>
              <a:t>Bret Harte</a:t>
            </a:r>
          </a:p>
          <a:p>
            <a:r>
              <a:rPr lang="en-US" dirty="0" smtClean="0"/>
              <a:t>Willa Cather </a:t>
            </a:r>
          </a:p>
          <a:p>
            <a:r>
              <a:rPr lang="en-US" dirty="0" smtClean="0"/>
              <a:t>Mark Twain</a:t>
            </a:r>
          </a:p>
          <a:p>
            <a:r>
              <a:rPr lang="en-US" dirty="0" smtClean="0"/>
              <a:t>Thomas Edison</a:t>
            </a:r>
          </a:p>
          <a:p>
            <a:r>
              <a:rPr lang="en-US" dirty="0" smtClean="0"/>
              <a:t>Booker T. Washington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Jack London</a:t>
            </a:r>
          </a:p>
          <a:p>
            <a:r>
              <a:rPr lang="en-US" dirty="0" smtClean="0"/>
              <a:t>Kate Chopin</a:t>
            </a:r>
          </a:p>
          <a:p>
            <a:r>
              <a:rPr lang="en-US" dirty="0" smtClean="0"/>
              <a:t>Charlotte Perkins Gilman</a:t>
            </a:r>
          </a:p>
          <a:p>
            <a:r>
              <a:rPr lang="en-US" dirty="0" smtClean="0"/>
              <a:t>Susan B. Anthony</a:t>
            </a:r>
          </a:p>
          <a:p>
            <a:r>
              <a:rPr lang="en-US" dirty="0" smtClean="0"/>
              <a:t>John D. Rockefeller</a:t>
            </a:r>
          </a:p>
          <a:p>
            <a:r>
              <a:rPr lang="en-US" dirty="0" smtClean="0"/>
              <a:t>Edward Hooper</a:t>
            </a:r>
          </a:p>
          <a:p>
            <a:r>
              <a:rPr lang="en-US" dirty="0" smtClean="0"/>
              <a:t>Charles Darwin</a:t>
            </a:r>
          </a:p>
          <a:p>
            <a:r>
              <a:rPr lang="en-US" dirty="0" smtClean="0"/>
              <a:t>James Garfield</a:t>
            </a:r>
          </a:p>
        </p:txBody>
      </p:sp>
    </p:spTree>
    <p:extLst>
      <p:ext uri="{BB962C8B-B14F-4D97-AF65-F5344CB8AC3E}">
        <p14:creationId xmlns:p14="http://schemas.microsoft.com/office/powerpoint/2010/main" val="350267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Unit 4: Regionalism and Naturalism </vt:lpstr>
      <vt:lpstr>Journal</vt:lpstr>
      <vt:lpstr>Note Activity</vt:lpstr>
      <vt:lpstr>Biography Poster Activity</vt:lpstr>
      <vt:lpstr>Famous People List: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Regionalism and Naturalism</dc:title>
  <dc:creator>Mary Jasperse</dc:creator>
  <cp:lastModifiedBy>Johnson, Tarrah D.</cp:lastModifiedBy>
  <cp:revision>3</cp:revision>
  <dcterms:created xsi:type="dcterms:W3CDTF">2015-01-29T18:12:02Z</dcterms:created>
  <dcterms:modified xsi:type="dcterms:W3CDTF">2015-02-02T12:42:30Z</dcterms:modified>
</cp:coreProperties>
</file>