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C986-87DA-42BE-B9CA-FD1BB4CA98C8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AEF-1D70-42DA-9F56-B5A09448F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C986-87DA-42BE-B9CA-FD1BB4CA98C8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AEF-1D70-42DA-9F56-B5A09448F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C986-87DA-42BE-B9CA-FD1BB4CA98C8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AEF-1D70-42DA-9F56-B5A09448F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C986-87DA-42BE-B9CA-FD1BB4CA98C8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AEF-1D70-42DA-9F56-B5A09448F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C986-87DA-42BE-B9CA-FD1BB4CA98C8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AEF-1D70-42DA-9F56-B5A09448F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C986-87DA-42BE-B9CA-FD1BB4CA98C8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AEF-1D70-42DA-9F56-B5A09448F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C986-87DA-42BE-B9CA-FD1BB4CA98C8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AEF-1D70-42DA-9F56-B5A09448F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C986-87DA-42BE-B9CA-FD1BB4CA98C8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AEF-1D70-42DA-9F56-B5A09448F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C986-87DA-42BE-B9CA-FD1BB4CA98C8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AEF-1D70-42DA-9F56-B5A09448F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C986-87DA-42BE-B9CA-FD1BB4CA98C8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AEF-1D70-42DA-9F56-B5A09448F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C986-87DA-42BE-B9CA-FD1BB4CA98C8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14AEF-1D70-42DA-9F56-B5A09448F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4C986-87DA-42BE-B9CA-FD1BB4CA98C8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14AEF-1D70-42DA-9F56-B5A09448FC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Selected Poems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Walt Whitman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 dropped out of school at age 11</a:t>
            </a:r>
          </a:p>
          <a:p>
            <a:r>
              <a:rPr lang="en-US" dirty="0" smtClean="0"/>
              <a:t>His most famous book is </a:t>
            </a:r>
            <a:r>
              <a:rPr lang="en-US" i="1" dirty="0" smtClean="0"/>
              <a:t>Leaves of Grass </a:t>
            </a:r>
            <a:r>
              <a:rPr lang="en-US" dirty="0" smtClean="0"/>
              <a:t>which he has rewritten and revised 9 times starting with 12 poems ending with </a:t>
            </a:r>
            <a:r>
              <a:rPr lang="en-US" dirty="0"/>
              <a:t>n</a:t>
            </a:r>
            <a:r>
              <a:rPr lang="en-US" dirty="0" smtClean="0"/>
              <a:t>early 400 poems</a:t>
            </a:r>
          </a:p>
          <a:p>
            <a:r>
              <a:rPr lang="en-US" dirty="0" smtClean="0"/>
              <a:t>He found inspiration in Emerson; like Emerson, he wrote in celebration of nature.</a:t>
            </a:r>
          </a:p>
          <a:p>
            <a:r>
              <a:rPr lang="en-US" dirty="0" smtClean="0"/>
              <a:t>He was free willing, independent and optimistic – traits that appear in his poetry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Free verse – poetry that does not contain regular patterns of rhyme and meter</a:t>
            </a:r>
          </a:p>
          <a:p>
            <a:r>
              <a:rPr lang="en-US" dirty="0" smtClean="0"/>
              <a:t>Cataloging – frequent list of people, things, and attributes</a:t>
            </a:r>
          </a:p>
          <a:p>
            <a:r>
              <a:rPr lang="en-US" dirty="0" smtClean="0"/>
              <a:t>Repetition – repeated words or phrases at the beginning of two or more lines</a:t>
            </a:r>
          </a:p>
          <a:p>
            <a:r>
              <a:rPr lang="en-US" dirty="0" smtClean="0"/>
              <a:t>Parallelism – related ideas phrased in similar ways</a:t>
            </a:r>
          </a:p>
          <a:p>
            <a:r>
              <a:rPr lang="en-US" dirty="0" smtClean="0"/>
              <a:t>Tone – is an expression of a writers attitude towards his or her subject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I hear America Singing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speaker catalogs the kinds of singing that he hears in the daily like and work of average Americans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Song of Myself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speaker rejoices in nature and in his own energetic, expansive spirit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Summary: A Noiseless Patient Spider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speaker compares his soul’s progress to a spider’s web-building process.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Beat! Beat! Drums!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speaker addressed the drums and bugles of war, urging them to call people to action.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 3</a:t>
            </a:r>
            <a:r>
              <a:rPr lang="en-US" baseline="30000" dirty="0" smtClean="0"/>
              <a:t>rd</a:t>
            </a:r>
            <a:r>
              <a:rPr lang="en-US" dirty="0" smtClean="0"/>
              <a:t>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Poem Evaluation</a:t>
            </a:r>
          </a:p>
          <a:p>
            <a:r>
              <a:rPr lang="en-US" b="1" dirty="0" smtClean="0"/>
              <a:t>Group 1</a:t>
            </a:r>
            <a:r>
              <a:rPr lang="en-US" dirty="0" smtClean="0"/>
              <a:t>:</a:t>
            </a:r>
            <a:r>
              <a:rPr lang="en-US" dirty="0">
                <a:solidFill>
                  <a:srgbClr val="00B0F0"/>
                </a:solidFill>
              </a:rPr>
              <a:t>D’Juan, Chris B, Bryan, Samantha, </a:t>
            </a:r>
            <a:r>
              <a:rPr lang="en-US" dirty="0" err="1">
                <a:solidFill>
                  <a:srgbClr val="00B0F0"/>
                </a:solidFill>
              </a:rPr>
              <a:t>Jazmine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b="1" dirty="0" smtClean="0"/>
              <a:t>Group 2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Sven, Norman, Melissa,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Kaleb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smtClean="0"/>
              <a:t>Group 3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Cameron, </a:t>
            </a:r>
            <a:r>
              <a:rPr lang="en-US" dirty="0" err="1" smtClean="0">
                <a:solidFill>
                  <a:srgbClr val="FF0000"/>
                </a:solidFill>
              </a:rPr>
              <a:t>Dierra</a:t>
            </a:r>
            <a:r>
              <a:rPr lang="en-US" dirty="0" smtClean="0">
                <a:solidFill>
                  <a:srgbClr val="FF0000"/>
                </a:solidFill>
              </a:rPr>
              <a:t>, Julian, Angel</a:t>
            </a:r>
          </a:p>
          <a:p>
            <a:r>
              <a:rPr lang="en-US" b="1" dirty="0" smtClean="0"/>
              <a:t>Group 4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7030A0"/>
                </a:solidFill>
              </a:rPr>
              <a:t>Mollis, </a:t>
            </a:r>
            <a:r>
              <a:rPr lang="en-US" dirty="0" err="1" smtClean="0">
                <a:solidFill>
                  <a:srgbClr val="7030A0"/>
                </a:solidFill>
              </a:rPr>
              <a:t>Rasheeda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Malik</a:t>
            </a:r>
            <a:r>
              <a:rPr lang="en-US" dirty="0" smtClean="0">
                <a:solidFill>
                  <a:srgbClr val="7030A0"/>
                </a:solidFill>
              </a:rPr>
              <a:t>, Chris R, </a:t>
            </a:r>
            <a:r>
              <a:rPr lang="en-US" dirty="0" err="1" smtClean="0">
                <a:solidFill>
                  <a:srgbClr val="7030A0"/>
                </a:solidFill>
              </a:rPr>
              <a:t>D’Marcus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 4</a:t>
            </a:r>
            <a:r>
              <a:rPr lang="en-US" baseline="30000" dirty="0" smtClean="0"/>
              <a:t>th</a:t>
            </a:r>
            <a:r>
              <a:rPr lang="en-US" dirty="0" smtClean="0"/>
              <a:t>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Poem Evaluation</a:t>
            </a:r>
          </a:p>
          <a:p>
            <a:r>
              <a:rPr lang="en-US" dirty="0" smtClean="0"/>
              <a:t>Group 1: </a:t>
            </a:r>
            <a:r>
              <a:rPr lang="en-US" dirty="0" smtClean="0">
                <a:solidFill>
                  <a:srgbClr val="7030A0"/>
                </a:solidFill>
              </a:rPr>
              <a:t>Tariq, Marco, </a:t>
            </a:r>
            <a:r>
              <a:rPr lang="en-US" dirty="0" err="1" smtClean="0">
                <a:solidFill>
                  <a:srgbClr val="7030A0"/>
                </a:solidFill>
              </a:rPr>
              <a:t>Khory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Daterio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Group 2: </a:t>
            </a:r>
            <a:r>
              <a:rPr lang="en-US" dirty="0" smtClean="0">
                <a:solidFill>
                  <a:srgbClr val="FF0000"/>
                </a:solidFill>
              </a:rPr>
              <a:t>Paris, Colin, Pot</a:t>
            </a:r>
          </a:p>
          <a:p>
            <a:r>
              <a:rPr lang="en-US" dirty="0" smtClean="0"/>
              <a:t>Group 3: </a:t>
            </a:r>
            <a:r>
              <a:rPr lang="en-US" dirty="0" smtClean="0">
                <a:solidFill>
                  <a:srgbClr val="FFC000"/>
                </a:solidFill>
              </a:rPr>
              <a:t>Elijah, Travis, </a:t>
            </a:r>
            <a:r>
              <a:rPr lang="en-US" dirty="0" err="1" smtClean="0">
                <a:solidFill>
                  <a:srgbClr val="FFC000"/>
                </a:solidFill>
              </a:rPr>
              <a:t>Demeya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Group 4: </a:t>
            </a:r>
            <a:r>
              <a:rPr lang="en-US" dirty="0" smtClean="0">
                <a:solidFill>
                  <a:srgbClr val="92D050"/>
                </a:solidFill>
              </a:rPr>
              <a:t>Janice, </a:t>
            </a:r>
            <a:r>
              <a:rPr lang="en-US" dirty="0" err="1" smtClean="0">
                <a:solidFill>
                  <a:srgbClr val="92D050"/>
                </a:solidFill>
              </a:rPr>
              <a:t>Ariadna</a:t>
            </a:r>
            <a:r>
              <a:rPr lang="en-US" dirty="0" smtClean="0">
                <a:solidFill>
                  <a:srgbClr val="92D050"/>
                </a:solidFill>
              </a:rPr>
              <a:t>, Gerardo</a:t>
            </a:r>
          </a:p>
          <a:p>
            <a:r>
              <a:rPr lang="en-US" dirty="0" smtClean="0"/>
              <a:t>Group 5: </a:t>
            </a:r>
            <a:r>
              <a:rPr lang="en-US" dirty="0" smtClean="0">
                <a:solidFill>
                  <a:srgbClr val="00B0F0"/>
                </a:solidFill>
              </a:rPr>
              <a:t>Marion, Denise, Isaac, Tiffany</a:t>
            </a:r>
          </a:p>
          <a:p>
            <a:r>
              <a:rPr lang="en-US" dirty="0" smtClean="0"/>
              <a:t>Group 6: </a:t>
            </a:r>
            <a:r>
              <a:rPr lang="en-US" dirty="0" err="1" smtClean="0">
                <a:solidFill>
                  <a:srgbClr val="002060"/>
                </a:solidFill>
              </a:rPr>
              <a:t>Niaza</a:t>
            </a:r>
            <a:r>
              <a:rPr lang="en-US" dirty="0" smtClean="0">
                <a:solidFill>
                  <a:srgbClr val="002060"/>
                </a:solidFill>
              </a:rPr>
              <a:t>, Ethan, </a:t>
            </a:r>
            <a:r>
              <a:rPr lang="en-US" dirty="0" err="1" smtClean="0">
                <a:solidFill>
                  <a:srgbClr val="002060"/>
                </a:solidFill>
              </a:rPr>
              <a:t>Topacio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Jhatanah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Group 7: </a:t>
            </a:r>
            <a:r>
              <a:rPr lang="en-US" dirty="0" smtClean="0">
                <a:solidFill>
                  <a:srgbClr val="7030A0"/>
                </a:solidFill>
              </a:rPr>
              <a:t>Alexis, Nigel, Will, </a:t>
            </a:r>
            <a:r>
              <a:rPr lang="en-US" dirty="0" err="1" smtClean="0">
                <a:solidFill>
                  <a:srgbClr val="7030A0"/>
                </a:solidFill>
              </a:rPr>
              <a:t>Da-Quan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Group 8: </a:t>
            </a:r>
            <a:r>
              <a:rPr lang="en-US" dirty="0" smtClean="0">
                <a:solidFill>
                  <a:srgbClr val="FF0000"/>
                </a:solidFill>
              </a:rPr>
              <a:t>Diamond, </a:t>
            </a:r>
            <a:r>
              <a:rPr lang="en-US" dirty="0" err="1" smtClean="0">
                <a:solidFill>
                  <a:srgbClr val="FF0000"/>
                </a:solidFill>
              </a:rPr>
              <a:t>Kiara</a:t>
            </a:r>
            <a:r>
              <a:rPr lang="en-US" dirty="0" smtClean="0">
                <a:solidFill>
                  <a:srgbClr val="FF0000"/>
                </a:solidFill>
              </a:rPr>
              <a:t>, Kendra, Kaila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350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Selected Poems  </vt:lpstr>
      <vt:lpstr>About the Author</vt:lpstr>
      <vt:lpstr>Words to Know</vt:lpstr>
      <vt:lpstr>Summary: I hear America Singing</vt:lpstr>
      <vt:lpstr>Summary: Song of Myself</vt:lpstr>
      <vt:lpstr>Summary: A Noiseless Patient Spider</vt:lpstr>
      <vt:lpstr>Summary: Beat! Beat! Drums!</vt:lpstr>
      <vt:lpstr>Group Work 3rd period</vt:lpstr>
      <vt:lpstr>Group Work 4th Period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Selected Poems  </dc:title>
  <dc:creator>Tarrahd.johnson</dc:creator>
  <cp:lastModifiedBy>Tarrahd.johnson</cp:lastModifiedBy>
  <cp:revision>5</cp:revision>
  <dcterms:created xsi:type="dcterms:W3CDTF">2013-04-09T12:28:24Z</dcterms:created>
  <dcterms:modified xsi:type="dcterms:W3CDTF">2013-04-09T13:09:58Z</dcterms:modified>
</cp:coreProperties>
</file>